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  <p:sldMasterId id="2147483658" r:id="rId7"/>
  </p:sldMasterIdLst>
  <p:notesMasterIdLst>
    <p:notesMasterId r:id="rId25"/>
  </p:notesMasterIdLst>
  <p:handoutMasterIdLst>
    <p:handoutMasterId r:id="rId26"/>
  </p:handoutMasterIdLst>
  <p:sldIdLst>
    <p:sldId id="256" r:id="rId8"/>
    <p:sldId id="320" r:id="rId9"/>
    <p:sldId id="319" r:id="rId10"/>
    <p:sldId id="260" r:id="rId11"/>
    <p:sldId id="261" r:id="rId12"/>
    <p:sldId id="270" r:id="rId13"/>
    <p:sldId id="324" r:id="rId14"/>
    <p:sldId id="271" r:id="rId15"/>
    <p:sldId id="284" r:id="rId16"/>
    <p:sldId id="322" r:id="rId17"/>
    <p:sldId id="272" r:id="rId18"/>
    <p:sldId id="274" r:id="rId19"/>
    <p:sldId id="325" r:id="rId20"/>
    <p:sldId id="287" r:id="rId21"/>
    <p:sldId id="289" r:id="rId22"/>
    <p:sldId id="288" r:id="rId23"/>
    <p:sldId id="318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69"/>
    <a:srgbClr val="B797CF"/>
    <a:srgbClr val="FF7F27"/>
    <a:srgbClr val="00A2E8"/>
    <a:srgbClr val="A6CE39"/>
    <a:srgbClr val="FFCC00"/>
    <a:srgbClr val="A2CADF"/>
    <a:srgbClr val="2590A3"/>
    <a:srgbClr val="1084C6"/>
    <a:srgbClr val="6DB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389EC-34F9-444E-A24D-7F0E4548AB56}" v="89" dt="2018-10-26T10:00:09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8" autoAdjust="0"/>
    <p:restoredTop sz="81242" autoAdjust="0"/>
  </p:normalViewPr>
  <p:slideViewPr>
    <p:cSldViewPr snapToObjects="1">
      <p:cViewPr varScale="1">
        <p:scale>
          <a:sx n="69" d="100"/>
          <a:sy n="69" d="100"/>
        </p:scale>
        <p:origin x="1207" y="34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Vidar Elven" userId="3ff7ce59-9d5f-4993-bed4-05a6ed1ac360" providerId="ADAL" clId="{F87389EC-34F9-444E-A24D-7F0E4548AB56}"/>
    <pc:docChg chg="undo custSel addSld delSld modSld sldOrd delMainMaster modMainMaster">
      <pc:chgData name="Jan Vidar Elven" userId="3ff7ce59-9d5f-4993-bed4-05a6ed1ac360" providerId="ADAL" clId="{F87389EC-34F9-444E-A24D-7F0E4548AB56}" dt="2018-10-26T10:00:09.982" v="916"/>
      <pc:docMkLst>
        <pc:docMk/>
      </pc:docMkLst>
      <pc:sldChg chg="addSp delSp modSp">
        <pc:chgData name="Jan Vidar Elven" userId="3ff7ce59-9d5f-4993-bed4-05a6ed1ac360" providerId="ADAL" clId="{F87389EC-34F9-444E-A24D-7F0E4548AB56}" dt="2018-10-25T13:50:08.200" v="804" actId="478"/>
        <pc:sldMkLst>
          <pc:docMk/>
          <pc:sldMk cId="3238051942" sldId="256"/>
        </pc:sldMkLst>
        <pc:spChg chg="mod">
          <ac:chgData name="Jan Vidar Elven" userId="3ff7ce59-9d5f-4993-bed4-05a6ed1ac360" providerId="ADAL" clId="{F87389EC-34F9-444E-A24D-7F0E4548AB56}" dt="2018-10-22T10:00:16.410" v="18" actId="20577"/>
          <ac:spMkLst>
            <pc:docMk/>
            <pc:sldMk cId="3238051942" sldId="256"/>
            <ac:spMk id="2" creationId="{948103A1-B6AC-4F4B-908C-311B7413921A}"/>
          </ac:spMkLst>
        </pc:spChg>
        <pc:spChg chg="mod">
          <ac:chgData name="Jan Vidar Elven" userId="3ff7ce59-9d5f-4993-bed4-05a6ed1ac360" providerId="ADAL" clId="{F87389EC-34F9-444E-A24D-7F0E4548AB56}" dt="2018-10-22T10:17:40.006" v="110"/>
          <ac:spMkLst>
            <pc:docMk/>
            <pc:sldMk cId="3238051942" sldId="256"/>
            <ac:spMk id="4" creationId="{DC89E9BB-3C57-4D66-89AA-919507EF69B5}"/>
          </ac:spMkLst>
        </pc:spChg>
        <pc:picChg chg="add del mod">
          <ac:chgData name="Jan Vidar Elven" userId="3ff7ce59-9d5f-4993-bed4-05a6ed1ac360" providerId="ADAL" clId="{F87389EC-34F9-444E-A24D-7F0E4548AB56}" dt="2018-10-22T10:14:41.907" v="94" actId="478"/>
          <ac:picMkLst>
            <pc:docMk/>
            <pc:sldMk cId="3238051942" sldId="256"/>
            <ac:picMk id="3" creationId="{21730578-BDE6-46BC-9F14-9C12D4D84C40}"/>
          </ac:picMkLst>
        </pc:picChg>
        <pc:picChg chg="add mod">
          <ac:chgData name="Jan Vidar Elven" userId="3ff7ce59-9d5f-4993-bed4-05a6ed1ac360" providerId="ADAL" clId="{F87389EC-34F9-444E-A24D-7F0E4548AB56}" dt="2018-10-22T10:15:28.137" v="101" actId="14100"/>
          <ac:picMkLst>
            <pc:docMk/>
            <pc:sldMk cId="3238051942" sldId="256"/>
            <ac:picMk id="5" creationId="{57B89BAD-F8FD-4DC1-ADDE-5D1BCB0A1A60}"/>
          </ac:picMkLst>
        </pc:picChg>
        <pc:picChg chg="add del mod">
          <ac:chgData name="Jan Vidar Elven" userId="3ff7ce59-9d5f-4993-bed4-05a6ed1ac360" providerId="ADAL" clId="{F87389EC-34F9-444E-A24D-7F0E4548AB56}" dt="2018-10-25T13:50:08.200" v="804" actId="478"/>
          <ac:picMkLst>
            <pc:docMk/>
            <pc:sldMk cId="3238051942" sldId="256"/>
            <ac:picMk id="6" creationId="{E156848A-7BC7-44AD-B42D-388C3329AF8E}"/>
          </ac:picMkLst>
        </pc:picChg>
      </pc:sldChg>
      <pc:sldChg chg="modSp ord">
        <pc:chgData name="Jan Vidar Elven" userId="3ff7ce59-9d5f-4993-bed4-05a6ed1ac360" providerId="ADAL" clId="{F87389EC-34F9-444E-A24D-7F0E4548AB56}" dt="2018-10-22T11:16:29.546" v="222"/>
        <pc:sldMkLst>
          <pc:docMk/>
          <pc:sldMk cId="3817638442" sldId="260"/>
        </pc:sldMkLst>
        <pc:spChg chg="mod">
          <ac:chgData name="Jan Vidar Elven" userId="3ff7ce59-9d5f-4993-bed4-05a6ed1ac360" providerId="ADAL" clId="{F87389EC-34F9-444E-A24D-7F0E4548AB56}" dt="2018-10-22T11:14:18.756" v="137" actId="1076"/>
          <ac:spMkLst>
            <pc:docMk/>
            <pc:sldMk cId="3817638442" sldId="260"/>
            <ac:spMk id="5" creationId="{AD61C1B2-81D6-43BB-9D72-E0E8591880AD}"/>
          </ac:spMkLst>
        </pc:spChg>
      </pc:sldChg>
      <pc:sldChg chg="ord">
        <pc:chgData name="Jan Vidar Elven" userId="3ff7ce59-9d5f-4993-bed4-05a6ed1ac360" providerId="ADAL" clId="{F87389EC-34F9-444E-A24D-7F0E4548AB56}" dt="2018-10-22T11:16:32.390" v="223"/>
        <pc:sldMkLst>
          <pc:docMk/>
          <pc:sldMk cId="3166686627" sldId="261"/>
        </pc:sldMkLst>
      </pc:sldChg>
      <pc:sldChg chg="addSp delSp modSp del ord">
        <pc:chgData name="Jan Vidar Elven" userId="3ff7ce59-9d5f-4993-bed4-05a6ed1ac360" providerId="ADAL" clId="{F87389EC-34F9-444E-A24D-7F0E4548AB56}" dt="2018-10-25T11:50:59.181" v="582" actId="2696"/>
        <pc:sldMkLst>
          <pc:docMk/>
          <pc:sldMk cId="760833162" sldId="266"/>
        </pc:sldMkLst>
        <pc:spChg chg="mod">
          <ac:chgData name="Jan Vidar Elven" userId="3ff7ce59-9d5f-4993-bed4-05a6ed1ac360" providerId="ADAL" clId="{F87389EC-34F9-444E-A24D-7F0E4548AB56}" dt="2018-10-22T11:09:48.823" v="132" actId="27636"/>
          <ac:spMkLst>
            <pc:docMk/>
            <pc:sldMk cId="760833162" sldId="266"/>
            <ac:spMk id="2" creationId="{00000000-0000-0000-0000-000000000000}"/>
          </ac:spMkLst>
        </pc:spChg>
        <pc:spChg chg="add del mod">
          <ac:chgData name="Jan Vidar Elven" userId="3ff7ce59-9d5f-4993-bed4-05a6ed1ac360" providerId="ADAL" clId="{F87389EC-34F9-444E-A24D-7F0E4548AB56}" dt="2018-10-22T21:51:11.388" v="426"/>
          <ac:spMkLst>
            <pc:docMk/>
            <pc:sldMk cId="760833162" sldId="266"/>
            <ac:spMk id="3" creationId="{74BFBB45-1F8E-465A-904D-AB2CF4857615}"/>
          </ac:spMkLst>
        </pc:spChg>
        <pc:spChg chg="add mod">
          <ac:chgData name="Jan Vidar Elven" userId="3ff7ce59-9d5f-4993-bed4-05a6ed1ac360" providerId="ADAL" clId="{F87389EC-34F9-444E-A24D-7F0E4548AB56}" dt="2018-10-22T21:51:37.234" v="427"/>
          <ac:spMkLst>
            <pc:docMk/>
            <pc:sldMk cId="760833162" sldId="266"/>
            <ac:spMk id="4" creationId="{B0B46BD7-E373-47BC-919F-085B0B43C159}"/>
          </ac:spMkLst>
        </pc:spChg>
      </pc:sldChg>
      <pc:sldChg chg="modSp ord">
        <pc:chgData name="Jan Vidar Elven" userId="3ff7ce59-9d5f-4993-bed4-05a6ed1ac360" providerId="ADAL" clId="{F87389EC-34F9-444E-A24D-7F0E4548AB56}" dt="2018-10-22T21:46:02.804" v="419" actId="14100"/>
        <pc:sldMkLst>
          <pc:docMk/>
          <pc:sldMk cId="4274870177" sldId="270"/>
        </pc:sldMkLst>
        <pc:spChg chg="mod">
          <ac:chgData name="Jan Vidar Elven" userId="3ff7ce59-9d5f-4993-bed4-05a6ed1ac360" providerId="ADAL" clId="{F87389EC-34F9-444E-A24D-7F0E4548AB56}" dt="2018-10-22T11:17:10.451" v="225" actId="27636"/>
          <ac:spMkLst>
            <pc:docMk/>
            <pc:sldMk cId="4274870177" sldId="270"/>
            <ac:spMk id="2" creationId="{00000000-0000-0000-0000-000000000000}"/>
          </ac:spMkLst>
        </pc:spChg>
        <pc:spChg chg="mod">
          <ac:chgData name="Jan Vidar Elven" userId="3ff7ce59-9d5f-4993-bed4-05a6ed1ac360" providerId="ADAL" clId="{F87389EC-34F9-444E-A24D-7F0E4548AB56}" dt="2018-10-22T21:46:02.804" v="419" actId="14100"/>
          <ac:spMkLst>
            <pc:docMk/>
            <pc:sldMk cId="4274870177" sldId="270"/>
            <ac:spMk id="3" creationId="{00000000-0000-0000-0000-000000000000}"/>
          </ac:spMkLst>
        </pc:spChg>
      </pc:sldChg>
      <pc:sldChg chg="modSp ord">
        <pc:chgData name="Jan Vidar Elven" userId="3ff7ce59-9d5f-4993-bed4-05a6ed1ac360" providerId="ADAL" clId="{F87389EC-34F9-444E-A24D-7F0E4548AB56}" dt="2018-10-22T21:50:46.693" v="425" actId="27636"/>
        <pc:sldMkLst>
          <pc:docMk/>
          <pc:sldMk cId="1759390394" sldId="271"/>
        </pc:sldMkLst>
        <pc:spChg chg="mod">
          <ac:chgData name="Jan Vidar Elven" userId="3ff7ce59-9d5f-4993-bed4-05a6ed1ac360" providerId="ADAL" clId="{F87389EC-34F9-444E-A24D-7F0E4548AB56}" dt="2018-10-22T21:50:46.693" v="425" actId="27636"/>
          <ac:spMkLst>
            <pc:docMk/>
            <pc:sldMk cId="1759390394" sldId="271"/>
            <ac:spMk id="6" creationId="{41D4927A-1B18-45C5-8746-CF0F46E206FB}"/>
          </ac:spMkLst>
        </pc:spChg>
      </pc:sldChg>
      <pc:sldChg chg="delSp ord">
        <pc:chgData name="Jan Vidar Elven" userId="3ff7ce59-9d5f-4993-bed4-05a6ed1ac360" providerId="ADAL" clId="{F87389EC-34F9-444E-A24D-7F0E4548AB56}" dt="2018-10-22T21:52:05.449" v="428" actId="478"/>
        <pc:sldMkLst>
          <pc:docMk/>
          <pc:sldMk cId="3546105606" sldId="272"/>
        </pc:sldMkLst>
        <pc:spChg chg="del">
          <ac:chgData name="Jan Vidar Elven" userId="3ff7ce59-9d5f-4993-bed4-05a6ed1ac360" providerId="ADAL" clId="{F87389EC-34F9-444E-A24D-7F0E4548AB56}" dt="2018-10-22T21:52:05.449" v="428" actId="478"/>
          <ac:spMkLst>
            <pc:docMk/>
            <pc:sldMk cId="3546105606" sldId="272"/>
            <ac:spMk id="10" creationId="{678FC097-BAE0-4360-9F0A-76E5E75207C7}"/>
          </ac:spMkLst>
        </pc:spChg>
      </pc:sldChg>
      <pc:sldChg chg="ord">
        <pc:chgData name="Jan Vidar Elven" userId="3ff7ce59-9d5f-4993-bed4-05a6ed1ac360" providerId="ADAL" clId="{F87389EC-34F9-444E-A24D-7F0E4548AB56}" dt="2018-10-22T11:17:58.534" v="230"/>
        <pc:sldMkLst>
          <pc:docMk/>
          <pc:sldMk cId="4111274151" sldId="274"/>
        </pc:sldMkLst>
      </pc:sldChg>
      <pc:sldChg chg="modSp del">
        <pc:chgData name="Jan Vidar Elven" userId="3ff7ce59-9d5f-4993-bed4-05a6ed1ac360" providerId="ADAL" clId="{F87389EC-34F9-444E-A24D-7F0E4548AB56}" dt="2018-10-25T12:03:04.815" v="604" actId="2696"/>
        <pc:sldMkLst>
          <pc:docMk/>
          <pc:sldMk cId="2124848581" sldId="280"/>
        </pc:sldMkLst>
        <pc:spChg chg="mod">
          <ac:chgData name="Jan Vidar Elven" userId="3ff7ce59-9d5f-4993-bed4-05a6ed1ac360" providerId="ADAL" clId="{F87389EC-34F9-444E-A24D-7F0E4548AB56}" dt="2018-10-22T10:19:38.794" v="115" actId="27636"/>
          <ac:spMkLst>
            <pc:docMk/>
            <pc:sldMk cId="2124848581" sldId="280"/>
            <ac:spMk id="3" creationId="{F8AA5BB6-C0F8-42EB-BF29-9515B9157AB9}"/>
          </ac:spMkLst>
        </pc:spChg>
      </pc:sldChg>
      <pc:sldChg chg="modSp del">
        <pc:chgData name="Jan Vidar Elven" userId="3ff7ce59-9d5f-4993-bed4-05a6ed1ac360" providerId="ADAL" clId="{F87389EC-34F9-444E-A24D-7F0E4548AB56}" dt="2018-10-25T12:03:05.416" v="605" actId="2696"/>
        <pc:sldMkLst>
          <pc:docMk/>
          <pc:sldMk cId="429830637" sldId="281"/>
        </pc:sldMkLst>
        <pc:spChg chg="mod">
          <ac:chgData name="Jan Vidar Elven" userId="3ff7ce59-9d5f-4993-bed4-05a6ed1ac360" providerId="ADAL" clId="{F87389EC-34F9-444E-A24D-7F0E4548AB56}" dt="2018-10-22T10:19:38.825" v="116" actId="27636"/>
          <ac:spMkLst>
            <pc:docMk/>
            <pc:sldMk cId="429830637" sldId="281"/>
            <ac:spMk id="3" creationId="{FE8F747D-88C2-4344-A24B-86FF576B186A}"/>
          </ac:spMkLst>
        </pc:spChg>
      </pc:sldChg>
      <pc:sldChg chg="modSp del">
        <pc:chgData name="Jan Vidar Elven" userId="3ff7ce59-9d5f-4993-bed4-05a6ed1ac360" providerId="ADAL" clId="{F87389EC-34F9-444E-A24D-7F0E4548AB56}" dt="2018-10-25T12:03:05.941" v="606" actId="2696"/>
        <pc:sldMkLst>
          <pc:docMk/>
          <pc:sldMk cId="3309753023" sldId="283"/>
        </pc:sldMkLst>
        <pc:spChg chg="mod">
          <ac:chgData name="Jan Vidar Elven" userId="3ff7ce59-9d5f-4993-bed4-05a6ed1ac360" providerId="ADAL" clId="{F87389EC-34F9-444E-A24D-7F0E4548AB56}" dt="2018-10-22T10:19:38.894" v="117" actId="27636"/>
          <ac:spMkLst>
            <pc:docMk/>
            <pc:sldMk cId="3309753023" sldId="283"/>
            <ac:spMk id="3" creationId="{6ED6B4BA-FD62-4AD8-AF56-3C756EBEBBC5}"/>
          </ac:spMkLst>
        </pc:spChg>
      </pc:sldChg>
      <pc:sldChg chg="modSp ord">
        <pc:chgData name="Jan Vidar Elven" userId="3ff7ce59-9d5f-4993-bed4-05a6ed1ac360" providerId="ADAL" clId="{F87389EC-34F9-444E-A24D-7F0E4548AB56}" dt="2018-10-25T11:50:36.103" v="581" actId="20577"/>
        <pc:sldMkLst>
          <pc:docMk/>
          <pc:sldMk cId="1243170003" sldId="284"/>
        </pc:sldMkLst>
        <pc:spChg chg="mod">
          <ac:chgData name="Jan Vidar Elven" userId="3ff7ce59-9d5f-4993-bed4-05a6ed1ac360" providerId="ADAL" clId="{F87389EC-34F9-444E-A24D-7F0E4548AB56}" dt="2018-10-25T11:50:36.103" v="581" actId="20577"/>
          <ac:spMkLst>
            <pc:docMk/>
            <pc:sldMk cId="1243170003" sldId="284"/>
            <ac:spMk id="2" creationId="{2C529C82-43FE-4DD9-ADC7-2FC737C1099A}"/>
          </ac:spMkLst>
        </pc:spChg>
      </pc:sldChg>
      <pc:sldChg chg="add del">
        <pc:chgData name="Jan Vidar Elven" userId="3ff7ce59-9d5f-4993-bed4-05a6ed1ac360" providerId="ADAL" clId="{F87389EC-34F9-444E-A24D-7F0E4548AB56}" dt="2018-10-25T12:03:11.164" v="611" actId="2696"/>
        <pc:sldMkLst>
          <pc:docMk/>
          <pc:sldMk cId="3785751134" sldId="286"/>
        </pc:sldMkLst>
      </pc:sldChg>
      <pc:sldChg chg="modSp ord">
        <pc:chgData name="Jan Vidar Elven" userId="3ff7ce59-9d5f-4993-bed4-05a6ed1ac360" providerId="ADAL" clId="{F87389EC-34F9-444E-A24D-7F0E4548AB56}" dt="2018-10-25T13:22:03.483" v="716" actId="20577"/>
        <pc:sldMkLst>
          <pc:docMk/>
          <pc:sldMk cId="2523288196" sldId="287"/>
        </pc:sldMkLst>
        <pc:spChg chg="mod">
          <ac:chgData name="Jan Vidar Elven" userId="3ff7ce59-9d5f-4993-bed4-05a6ed1ac360" providerId="ADAL" clId="{F87389EC-34F9-444E-A24D-7F0E4548AB56}" dt="2018-10-25T13:22:03.483" v="716" actId="20577"/>
          <ac:spMkLst>
            <pc:docMk/>
            <pc:sldMk cId="2523288196" sldId="287"/>
            <ac:spMk id="3" creationId="{1D19EAD3-6397-45C0-BF32-9EA2768E95E6}"/>
          </ac:spMkLst>
        </pc:spChg>
        <pc:spChg chg="mod">
          <ac:chgData name="Jan Vidar Elven" userId="3ff7ce59-9d5f-4993-bed4-05a6ed1ac360" providerId="ADAL" clId="{F87389EC-34F9-444E-A24D-7F0E4548AB56}" dt="2018-10-25T11:54:56.100" v="594" actId="1076"/>
          <ac:spMkLst>
            <pc:docMk/>
            <pc:sldMk cId="2523288196" sldId="287"/>
            <ac:spMk id="5" creationId="{69759A24-04E2-40EA-81AB-0A8A5086291C}"/>
          </ac:spMkLst>
        </pc:spChg>
        <pc:spChg chg="mod">
          <ac:chgData name="Jan Vidar Elven" userId="3ff7ce59-9d5f-4993-bed4-05a6ed1ac360" providerId="ADAL" clId="{F87389EC-34F9-444E-A24D-7F0E4548AB56}" dt="2018-10-25T11:54:34.286" v="587" actId="404"/>
          <ac:spMkLst>
            <pc:docMk/>
            <pc:sldMk cId="2523288196" sldId="287"/>
            <ac:spMk id="8" creationId="{1D5C2520-DC1D-423E-85DA-66DC03DE1AD6}"/>
          </ac:spMkLst>
        </pc:spChg>
        <pc:spChg chg="mod">
          <ac:chgData name="Jan Vidar Elven" userId="3ff7ce59-9d5f-4993-bed4-05a6ed1ac360" providerId="ADAL" clId="{F87389EC-34F9-444E-A24D-7F0E4548AB56}" dt="2018-10-25T11:54:47.278" v="592" actId="1037"/>
          <ac:spMkLst>
            <pc:docMk/>
            <pc:sldMk cId="2523288196" sldId="287"/>
            <ac:spMk id="10" creationId="{8CF605D0-F327-4131-9C57-415F8486822A}"/>
          </ac:spMkLst>
        </pc:spChg>
      </pc:sldChg>
      <pc:sldChg chg="modSp ord">
        <pc:chgData name="Jan Vidar Elven" userId="3ff7ce59-9d5f-4993-bed4-05a6ed1ac360" providerId="ADAL" clId="{F87389EC-34F9-444E-A24D-7F0E4548AB56}" dt="2018-10-25T12:02:48.223" v="601" actId="1076"/>
        <pc:sldMkLst>
          <pc:docMk/>
          <pc:sldMk cId="2319554325" sldId="288"/>
        </pc:sldMkLst>
        <pc:spChg chg="mod">
          <ac:chgData name="Jan Vidar Elven" userId="3ff7ce59-9d5f-4993-bed4-05a6ed1ac360" providerId="ADAL" clId="{F87389EC-34F9-444E-A24D-7F0E4548AB56}" dt="2018-10-25T12:02:44.458" v="600" actId="14100"/>
          <ac:spMkLst>
            <pc:docMk/>
            <pc:sldMk cId="2319554325" sldId="288"/>
            <ac:spMk id="3" creationId="{54705C52-F534-44CB-8915-3D1AAF9FCACA}"/>
          </ac:spMkLst>
        </pc:spChg>
        <pc:picChg chg="mod">
          <ac:chgData name="Jan Vidar Elven" userId="3ff7ce59-9d5f-4993-bed4-05a6ed1ac360" providerId="ADAL" clId="{F87389EC-34F9-444E-A24D-7F0E4548AB56}" dt="2018-10-25T12:02:48.223" v="601" actId="1076"/>
          <ac:picMkLst>
            <pc:docMk/>
            <pc:sldMk cId="2319554325" sldId="288"/>
            <ac:picMk id="4" creationId="{18DD5AF1-CC1E-475B-BAAA-88E0968A485F}"/>
          </ac:picMkLst>
        </pc:picChg>
      </pc:sldChg>
      <pc:sldChg chg="addSp delSp modSp ord modTransition">
        <pc:chgData name="Jan Vidar Elven" userId="3ff7ce59-9d5f-4993-bed4-05a6ed1ac360" providerId="ADAL" clId="{F87389EC-34F9-444E-A24D-7F0E4548AB56}" dt="2018-10-26T10:00:09.982" v="916"/>
        <pc:sldMkLst>
          <pc:docMk/>
          <pc:sldMk cId="3938990020" sldId="289"/>
        </pc:sldMkLst>
        <pc:spChg chg="add del mod">
          <ac:chgData name="Jan Vidar Elven" userId="3ff7ce59-9d5f-4993-bed4-05a6ed1ac360" providerId="ADAL" clId="{F87389EC-34F9-444E-A24D-7F0E4548AB56}" dt="2018-10-22T21:52:48.112" v="429"/>
          <ac:spMkLst>
            <pc:docMk/>
            <pc:sldMk cId="3938990020" sldId="289"/>
            <ac:spMk id="3" creationId="{D2705AC9-1943-44B2-9A16-6662A391E1F9}"/>
          </ac:spMkLst>
        </pc:spChg>
      </pc:sldChg>
      <pc:sldChg chg="del">
        <pc:chgData name="Jan Vidar Elven" userId="3ff7ce59-9d5f-4993-bed4-05a6ed1ac360" providerId="ADAL" clId="{F87389EC-34F9-444E-A24D-7F0E4548AB56}" dt="2018-10-25T12:03:04.056" v="603" actId="2696"/>
        <pc:sldMkLst>
          <pc:docMk/>
          <pc:sldMk cId="12803998" sldId="292"/>
        </pc:sldMkLst>
      </pc:sldChg>
      <pc:sldChg chg="add del">
        <pc:chgData name="Jan Vidar Elven" userId="3ff7ce59-9d5f-4993-bed4-05a6ed1ac360" providerId="ADAL" clId="{F87389EC-34F9-444E-A24D-7F0E4548AB56}" dt="2018-10-25T12:03:13.984" v="614" actId="2696"/>
        <pc:sldMkLst>
          <pc:docMk/>
          <pc:sldMk cId="3855359159" sldId="318"/>
        </pc:sldMkLst>
      </pc:sldChg>
      <pc:sldChg chg="modSp">
        <pc:chgData name="Jan Vidar Elven" userId="3ff7ce59-9d5f-4993-bed4-05a6ed1ac360" providerId="ADAL" clId="{F87389EC-34F9-444E-A24D-7F0E4548AB56}" dt="2018-10-25T11:41:16.449" v="453" actId="6549"/>
        <pc:sldMkLst>
          <pc:docMk/>
          <pc:sldMk cId="1418468651" sldId="319"/>
        </pc:sldMkLst>
        <pc:spChg chg="mod">
          <ac:chgData name="Jan Vidar Elven" userId="3ff7ce59-9d5f-4993-bed4-05a6ed1ac360" providerId="ADAL" clId="{F87389EC-34F9-444E-A24D-7F0E4548AB56}" dt="2018-10-22T21:45:46.629" v="418" actId="20577"/>
          <ac:spMkLst>
            <pc:docMk/>
            <pc:sldMk cId="1418468651" sldId="319"/>
            <ac:spMk id="2" creationId="{26E569B4-D8B7-4814-A973-EF6E54669D62}"/>
          </ac:spMkLst>
        </pc:spChg>
        <pc:spChg chg="mod">
          <ac:chgData name="Jan Vidar Elven" userId="3ff7ce59-9d5f-4993-bed4-05a6ed1ac360" providerId="ADAL" clId="{F87389EC-34F9-444E-A24D-7F0E4548AB56}" dt="2018-10-25T11:41:16.449" v="453" actId="6549"/>
          <ac:spMkLst>
            <pc:docMk/>
            <pc:sldMk cId="1418468651" sldId="319"/>
            <ac:spMk id="3" creationId="{63D094A6-F40D-485B-8BBF-ABD5FE4297A7}"/>
          </ac:spMkLst>
        </pc:spChg>
      </pc:sldChg>
      <pc:sldChg chg="addSp delSp modSp add">
        <pc:chgData name="Jan Vidar Elven" userId="3ff7ce59-9d5f-4993-bed4-05a6ed1ac360" providerId="ADAL" clId="{F87389EC-34F9-444E-A24D-7F0E4548AB56}" dt="2018-10-22T21:50:21.923" v="424" actId="1076"/>
        <pc:sldMkLst>
          <pc:docMk/>
          <pc:sldMk cId="3613375291" sldId="320"/>
        </pc:sldMkLst>
        <pc:spChg chg="del">
          <ac:chgData name="Jan Vidar Elven" userId="3ff7ce59-9d5f-4993-bed4-05a6ed1ac360" providerId="ADAL" clId="{F87389EC-34F9-444E-A24D-7F0E4548AB56}" dt="2018-10-22T11:12:22.121" v="136"/>
          <ac:spMkLst>
            <pc:docMk/>
            <pc:sldMk cId="3613375291" sldId="320"/>
            <ac:spMk id="2" creationId="{A0CD4C23-1A5C-4416-8C7A-B980EDB235DA}"/>
          </ac:spMkLst>
        </pc:spChg>
        <pc:spChg chg="add mod">
          <ac:chgData name="Jan Vidar Elven" userId="3ff7ce59-9d5f-4993-bed4-05a6ed1ac360" providerId="ADAL" clId="{F87389EC-34F9-444E-A24D-7F0E4548AB56}" dt="2018-10-22T11:20:08.503" v="299" actId="20577"/>
          <ac:spMkLst>
            <pc:docMk/>
            <pc:sldMk cId="3613375291" sldId="320"/>
            <ac:spMk id="3" creationId="{C4616A3F-6401-46B4-A6C0-CF4CC98318B9}"/>
          </ac:spMkLst>
        </pc:spChg>
        <pc:picChg chg="add mod">
          <ac:chgData name="Jan Vidar Elven" userId="3ff7ce59-9d5f-4993-bed4-05a6ed1ac360" providerId="ADAL" clId="{F87389EC-34F9-444E-A24D-7F0E4548AB56}" dt="2018-10-22T21:50:21.923" v="424" actId="1076"/>
          <ac:picMkLst>
            <pc:docMk/>
            <pc:sldMk cId="3613375291" sldId="320"/>
            <ac:picMk id="4" creationId="{8AE57C96-4B75-4D67-B08A-CF7C50E7BCFA}"/>
          </ac:picMkLst>
        </pc:picChg>
      </pc:sldChg>
      <pc:sldChg chg="modSp add del">
        <pc:chgData name="Jan Vidar Elven" userId="3ff7ce59-9d5f-4993-bed4-05a6ed1ac360" providerId="ADAL" clId="{F87389EC-34F9-444E-A24D-7F0E4548AB56}" dt="2018-10-25T11:50:25.245" v="579" actId="2696"/>
        <pc:sldMkLst>
          <pc:docMk/>
          <pc:sldMk cId="64827827" sldId="321"/>
        </pc:sldMkLst>
        <pc:spChg chg="mod">
          <ac:chgData name="Jan Vidar Elven" userId="3ff7ce59-9d5f-4993-bed4-05a6ed1ac360" providerId="ADAL" clId="{F87389EC-34F9-444E-A24D-7F0E4548AB56}" dt="2018-10-22T11:15:57.838" v="182" actId="6549"/>
          <ac:spMkLst>
            <pc:docMk/>
            <pc:sldMk cId="64827827" sldId="321"/>
            <ac:spMk id="2" creationId="{26E569B4-D8B7-4814-A973-EF6E54669D62}"/>
          </ac:spMkLst>
        </pc:spChg>
      </pc:sldChg>
      <pc:sldChg chg="modSp add">
        <pc:chgData name="Jan Vidar Elven" userId="3ff7ce59-9d5f-4993-bed4-05a6ed1ac360" providerId="ADAL" clId="{F87389EC-34F9-444E-A24D-7F0E4548AB56}" dt="2018-10-25T13:49:52.697" v="803" actId="20577"/>
        <pc:sldMkLst>
          <pc:docMk/>
          <pc:sldMk cId="2540922348" sldId="322"/>
        </pc:sldMkLst>
        <pc:spChg chg="mod">
          <ac:chgData name="Jan Vidar Elven" userId="3ff7ce59-9d5f-4993-bed4-05a6ed1ac360" providerId="ADAL" clId="{F87389EC-34F9-444E-A24D-7F0E4548AB56}" dt="2018-10-22T11:16:09.418" v="198" actId="20577"/>
          <ac:spMkLst>
            <pc:docMk/>
            <pc:sldMk cId="2540922348" sldId="322"/>
            <ac:spMk id="2" creationId="{26E569B4-D8B7-4814-A973-EF6E54669D62}"/>
          </ac:spMkLst>
        </pc:spChg>
        <pc:spChg chg="mod">
          <ac:chgData name="Jan Vidar Elven" userId="3ff7ce59-9d5f-4993-bed4-05a6ed1ac360" providerId="ADAL" clId="{F87389EC-34F9-444E-A24D-7F0E4548AB56}" dt="2018-10-25T13:49:52.697" v="803" actId="20577"/>
          <ac:spMkLst>
            <pc:docMk/>
            <pc:sldMk cId="2540922348" sldId="322"/>
            <ac:spMk id="3" creationId="{63D094A6-F40D-485B-8BBF-ABD5FE4297A7}"/>
          </ac:spMkLst>
        </pc:spChg>
      </pc:sldChg>
      <pc:sldChg chg="modSp add del">
        <pc:chgData name="Jan Vidar Elven" userId="3ff7ce59-9d5f-4993-bed4-05a6ed1ac360" providerId="ADAL" clId="{F87389EC-34F9-444E-A24D-7F0E4548AB56}" dt="2018-10-25T12:03:01.906" v="602" actId="2696"/>
        <pc:sldMkLst>
          <pc:docMk/>
          <pc:sldMk cId="1144388197" sldId="323"/>
        </pc:sldMkLst>
        <pc:spChg chg="mod">
          <ac:chgData name="Jan Vidar Elven" userId="3ff7ce59-9d5f-4993-bed4-05a6ed1ac360" providerId="ADAL" clId="{F87389EC-34F9-444E-A24D-7F0E4548AB56}" dt="2018-10-22T11:16:23.283" v="220" actId="20577"/>
          <ac:spMkLst>
            <pc:docMk/>
            <pc:sldMk cId="1144388197" sldId="323"/>
            <ac:spMk id="2" creationId="{26E569B4-D8B7-4814-A973-EF6E54669D62}"/>
          </ac:spMkLst>
        </pc:spChg>
      </pc:sldChg>
      <pc:sldChg chg="addSp delSp modSp add">
        <pc:chgData name="Jan Vidar Elven" userId="3ff7ce59-9d5f-4993-bed4-05a6ed1ac360" providerId="ADAL" clId="{F87389EC-34F9-444E-A24D-7F0E4548AB56}" dt="2018-10-25T11:49:53.323" v="578" actId="14100"/>
        <pc:sldMkLst>
          <pc:docMk/>
          <pc:sldMk cId="1323312195" sldId="324"/>
        </pc:sldMkLst>
        <pc:spChg chg="add del mod">
          <ac:chgData name="Jan Vidar Elven" userId="3ff7ce59-9d5f-4993-bed4-05a6ed1ac360" providerId="ADAL" clId="{F87389EC-34F9-444E-A24D-7F0E4548AB56}" dt="2018-10-25T11:44:47.279" v="456"/>
          <ac:spMkLst>
            <pc:docMk/>
            <pc:sldMk cId="1323312195" sldId="324"/>
            <ac:spMk id="2" creationId="{F2304648-0650-434E-BE83-00474BACF59E}"/>
          </ac:spMkLst>
        </pc:spChg>
        <pc:spChg chg="add del mod">
          <ac:chgData name="Jan Vidar Elven" userId="3ff7ce59-9d5f-4993-bed4-05a6ed1ac360" providerId="ADAL" clId="{F87389EC-34F9-444E-A24D-7F0E4548AB56}" dt="2018-10-25T11:44:47.279" v="456"/>
          <ac:spMkLst>
            <pc:docMk/>
            <pc:sldMk cId="1323312195" sldId="324"/>
            <ac:spMk id="3" creationId="{0223B67B-789C-4151-B409-14BC8B1D6B75}"/>
          </ac:spMkLst>
        </pc:spChg>
        <pc:spChg chg="add del mod">
          <ac:chgData name="Jan Vidar Elven" userId="3ff7ce59-9d5f-4993-bed4-05a6ed1ac360" providerId="ADAL" clId="{F87389EC-34F9-444E-A24D-7F0E4548AB56}" dt="2018-10-25T11:45:05.294" v="458"/>
          <ac:spMkLst>
            <pc:docMk/>
            <pc:sldMk cId="1323312195" sldId="324"/>
            <ac:spMk id="4" creationId="{20C73415-1DC1-4460-BBA9-25F763515A90}"/>
          </ac:spMkLst>
        </pc:spChg>
        <pc:spChg chg="add del mod">
          <ac:chgData name="Jan Vidar Elven" userId="3ff7ce59-9d5f-4993-bed4-05a6ed1ac360" providerId="ADAL" clId="{F87389EC-34F9-444E-A24D-7F0E4548AB56}" dt="2018-10-25T11:45:05.294" v="458"/>
          <ac:spMkLst>
            <pc:docMk/>
            <pc:sldMk cId="1323312195" sldId="324"/>
            <ac:spMk id="5" creationId="{1427AA3E-F4D0-492C-8047-E403E39B5A71}"/>
          </ac:spMkLst>
        </pc:spChg>
        <pc:spChg chg="add del mod">
          <ac:chgData name="Jan Vidar Elven" userId="3ff7ce59-9d5f-4993-bed4-05a6ed1ac360" providerId="ADAL" clId="{F87389EC-34F9-444E-A24D-7F0E4548AB56}" dt="2018-10-25T11:45:21.496" v="459"/>
          <ac:spMkLst>
            <pc:docMk/>
            <pc:sldMk cId="1323312195" sldId="324"/>
            <ac:spMk id="6" creationId="{F3F68095-12B2-4D27-8D91-03289B350645}"/>
          </ac:spMkLst>
        </pc:spChg>
        <pc:spChg chg="add del mod">
          <ac:chgData name="Jan Vidar Elven" userId="3ff7ce59-9d5f-4993-bed4-05a6ed1ac360" providerId="ADAL" clId="{F87389EC-34F9-444E-A24D-7F0E4548AB56}" dt="2018-10-25T11:45:21.496" v="459"/>
          <ac:spMkLst>
            <pc:docMk/>
            <pc:sldMk cId="1323312195" sldId="324"/>
            <ac:spMk id="7" creationId="{FC823518-E974-4332-A396-206776B757D3}"/>
          </ac:spMkLst>
        </pc:spChg>
        <pc:spChg chg="add del mod">
          <ac:chgData name="Jan Vidar Elven" userId="3ff7ce59-9d5f-4993-bed4-05a6ed1ac360" providerId="ADAL" clId="{F87389EC-34F9-444E-A24D-7F0E4548AB56}" dt="2018-10-25T11:46:28.778" v="460"/>
          <ac:spMkLst>
            <pc:docMk/>
            <pc:sldMk cId="1323312195" sldId="324"/>
            <ac:spMk id="8" creationId="{513CEB13-9F12-44FC-8D46-E5845D993C9C}"/>
          </ac:spMkLst>
        </pc:spChg>
        <pc:spChg chg="add mod">
          <ac:chgData name="Jan Vidar Elven" userId="3ff7ce59-9d5f-4993-bed4-05a6ed1ac360" providerId="ADAL" clId="{F87389EC-34F9-444E-A24D-7F0E4548AB56}" dt="2018-10-25T11:49:07.793" v="557" actId="20577"/>
          <ac:spMkLst>
            <pc:docMk/>
            <pc:sldMk cId="1323312195" sldId="324"/>
            <ac:spMk id="9" creationId="{4AFB5473-EA7B-4007-9DC2-090F96265ACA}"/>
          </ac:spMkLst>
        </pc:spChg>
        <pc:spChg chg="add mod">
          <ac:chgData name="Jan Vidar Elven" userId="3ff7ce59-9d5f-4993-bed4-05a6ed1ac360" providerId="ADAL" clId="{F87389EC-34F9-444E-A24D-7F0E4548AB56}" dt="2018-10-25T11:49:01.208" v="556" actId="6549"/>
          <ac:spMkLst>
            <pc:docMk/>
            <pc:sldMk cId="1323312195" sldId="324"/>
            <ac:spMk id="10" creationId="{F33E8050-917D-4D8E-B45A-B9EC64AC8F88}"/>
          </ac:spMkLst>
        </pc:spChg>
        <pc:spChg chg="add mod">
          <ac:chgData name="Jan Vidar Elven" userId="3ff7ce59-9d5f-4993-bed4-05a6ed1ac360" providerId="ADAL" clId="{F87389EC-34F9-444E-A24D-7F0E4548AB56}" dt="2018-10-25T11:49:25.337" v="568" actId="404"/>
          <ac:spMkLst>
            <pc:docMk/>
            <pc:sldMk cId="1323312195" sldId="324"/>
            <ac:spMk id="11" creationId="{CEA1AE6B-FE6F-43D3-BD97-60F0A0F40F35}"/>
          </ac:spMkLst>
        </pc:spChg>
        <pc:spChg chg="add mod">
          <ac:chgData name="Jan Vidar Elven" userId="3ff7ce59-9d5f-4993-bed4-05a6ed1ac360" providerId="ADAL" clId="{F87389EC-34F9-444E-A24D-7F0E4548AB56}" dt="2018-10-25T11:49:53.323" v="578" actId="14100"/>
          <ac:spMkLst>
            <pc:docMk/>
            <pc:sldMk cId="1323312195" sldId="324"/>
            <ac:spMk id="12" creationId="{12A9AB91-F579-49DB-82E1-2B2B8858552A}"/>
          </ac:spMkLst>
        </pc:spChg>
      </pc:sldChg>
      <pc:sldChg chg="modSp add">
        <pc:chgData name="Jan Vidar Elven" userId="3ff7ce59-9d5f-4993-bed4-05a6ed1ac360" providerId="ADAL" clId="{F87389EC-34F9-444E-A24D-7F0E4548AB56}" dt="2018-10-25T13:51:44.418" v="915" actId="20577"/>
        <pc:sldMkLst>
          <pc:docMk/>
          <pc:sldMk cId="416922253" sldId="325"/>
        </pc:sldMkLst>
        <pc:spChg chg="mod">
          <ac:chgData name="Jan Vidar Elven" userId="3ff7ce59-9d5f-4993-bed4-05a6ed1ac360" providerId="ADAL" clId="{F87389EC-34F9-444E-A24D-7F0E4548AB56}" dt="2018-10-25T13:51:01.714" v="821" actId="20577"/>
          <ac:spMkLst>
            <pc:docMk/>
            <pc:sldMk cId="416922253" sldId="325"/>
            <ac:spMk id="2" creationId="{840B0C0F-C8A1-4B7E-B2A0-95A27BC1D0F9}"/>
          </ac:spMkLst>
        </pc:spChg>
        <pc:spChg chg="mod">
          <ac:chgData name="Jan Vidar Elven" userId="3ff7ce59-9d5f-4993-bed4-05a6ed1ac360" providerId="ADAL" clId="{F87389EC-34F9-444E-A24D-7F0E4548AB56}" dt="2018-10-25T13:51:44.418" v="915" actId="20577"/>
          <ac:spMkLst>
            <pc:docMk/>
            <pc:sldMk cId="416922253" sldId="325"/>
            <ac:spMk id="3" creationId="{82CAF00E-1025-4862-B1B4-C5D143372263}"/>
          </ac:spMkLst>
        </pc:spChg>
      </pc:sldChg>
      <pc:sldMasterChg chg="modSp addSldLayout delSldLayout modSldLayout">
        <pc:chgData name="Jan Vidar Elven" userId="3ff7ce59-9d5f-4993-bed4-05a6ed1ac360" providerId="ADAL" clId="{F87389EC-34F9-444E-A24D-7F0E4548AB56}" dt="2018-10-25T12:03:11.165" v="612" actId="2696"/>
        <pc:sldMasterMkLst>
          <pc:docMk/>
          <pc:sldMasterMk cId="3525050226" sldId="2147483648"/>
        </pc:sldMasterMkLst>
        <pc:picChg chg="mod">
          <ac:chgData name="Jan Vidar Elven" userId="3ff7ce59-9d5f-4993-bed4-05a6ed1ac360" providerId="ADAL" clId="{F87389EC-34F9-444E-A24D-7F0E4548AB56}" dt="2018-10-22T10:10:43.861" v="91" actId="1076"/>
          <ac:picMkLst>
            <pc:docMk/>
            <pc:sldMasterMk cId="3525050226" sldId="2147483648"/>
            <ac:picMk id="6" creationId="{4CE8F26B-7CFE-4A1A-93FE-AA7D57C973CD}"/>
          </ac:picMkLst>
        </pc:picChg>
        <pc:sldLayoutChg chg="setBg">
          <pc:chgData name="Jan Vidar Elven" userId="3ff7ce59-9d5f-4993-bed4-05a6ed1ac360" providerId="ADAL" clId="{F87389EC-34F9-444E-A24D-7F0E4548AB56}" dt="2018-10-22T10:11:04.238" v="92"/>
          <pc:sldLayoutMkLst>
            <pc:docMk/>
            <pc:sldMasterMk cId="3525050226" sldId="2147483648"/>
            <pc:sldLayoutMk cId="3665001167" sldId="2147483654"/>
          </pc:sldLayoutMkLst>
        </pc:sldLayoutChg>
        <pc:sldLayoutChg chg="add del">
          <pc:chgData name="Jan Vidar Elven" userId="3ff7ce59-9d5f-4993-bed4-05a6ed1ac360" providerId="ADAL" clId="{F87389EC-34F9-444E-A24D-7F0E4548AB56}" dt="2018-10-25T12:03:11.165" v="612" actId="2696"/>
          <pc:sldLayoutMkLst>
            <pc:docMk/>
            <pc:sldMasterMk cId="3525050226" sldId="2147483648"/>
            <pc:sldLayoutMk cId="1053308686" sldId="2147483657"/>
          </pc:sldLayoutMkLst>
        </pc:sldLayoutChg>
      </pc:sldMasterChg>
      <pc:sldMasterChg chg="modSldLayout">
        <pc:chgData name="Jan Vidar Elven" userId="3ff7ce59-9d5f-4993-bed4-05a6ed1ac360" providerId="ADAL" clId="{F87389EC-34F9-444E-A24D-7F0E4548AB56}" dt="2018-10-22T21:44:37.516" v="402" actId="1076"/>
        <pc:sldMasterMkLst>
          <pc:docMk/>
          <pc:sldMasterMk cId="3711627945" sldId="2147483658"/>
        </pc:sldMasterMkLst>
        <pc:sldLayoutChg chg="addSp delSp modSp">
          <pc:chgData name="Jan Vidar Elven" userId="3ff7ce59-9d5f-4993-bed4-05a6ed1ac360" providerId="ADAL" clId="{F87389EC-34F9-444E-A24D-7F0E4548AB56}" dt="2018-10-22T21:44:37.516" v="402" actId="1076"/>
          <pc:sldLayoutMkLst>
            <pc:docMk/>
            <pc:sldMasterMk cId="3711627945" sldId="2147483658"/>
            <pc:sldLayoutMk cId="1270895333" sldId="2147483659"/>
          </pc:sldLayoutMkLst>
          <pc:spChg chg="add mod ord">
            <ac:chgData name="Jan Vidar Elven" userId="3ff7ce59-9d5f-4993-bed4-05a6ed1ac360" providerId="ADAL" clId="{F87389EC-34F9-444E-A24D-7F0E4548AB56}" dt="2018-10-22T21:43:35.136" v="383" actId="14100"/>
            <ac:spMkLst>
              <pc:docMk/>
              <pc:sldMasterMk cId="3711627945" sldId="2147483658"/>
              <pc:sldLayoutMk cId="1270895333" sldId="2147483659"/>
              <ac:spMk id="6" creationId="{CFBDBC9A-9DFB-48AF-9550-0ADCF7CB4F66}"/>
            </ac:spMkLst>
          </pc:spChg>
          <pc:spChg chg="mod ord">
            <ac:chgData name="Jan Vidar Elven" userId="3ff7ce59-9d5f-4993-bed4-05a6ed1ac360" providerId="ADAL" clId="{F87389EC-34F9-444E-A24D-7F0E4548AB56}" dt="2018-10-22T21:43:15.957" v="380" actId="171"/>
            <ac:spMkLst>
              <pc:docMk/>
              <pc:sldMasterMk cId="3711627945" sldId="2147483658"/>
              <pc:sldLayoutMk cId="1270895333" sldId="2147483659"/>
              <ac:spMk id="14" creationId="{E29E550D-FF43-465F-921A-0E9575DDC48C}"/>
            </ac:spMkLst>
          </pc:spChg>
          <pc:picChg chg="add mod">
            <ac:chgData name="Jan Vidar Elven" userId="3ff7ce59-9d5f-4993-bed4-05a6ed1ac360" providerId="ADAL" clId="{F87389EC-34F9-444E-A24D-7F0E4548AB56}" dt="2018-10-22T21:44:37.516" v="402" actId="1076"/>
            <ac:picMkLst>
              <pc:docMk/>
              <pc:sldMasterMk cId="3711627945" sldId="2147483658"/>
              <pc:sldLayoutMk cId="1270895333" sldId="2147483659"/>
              <ac:picMk id="3" creationId="{82D4CFF7-1243-4B7A-9B71-8B09BB039263}"/>
            </ac:picMkLst>
          </pc:picChg>
          <pc:picChg chg="ord">
            <ac:chgData name="Jan Vidar Elven" userId="3ff7ce59-9d5f-4993-bed4-05a6ed1ac360" providerId="ADAL" clId="{F87389EC-34F9-444E-A24D-7F0E4548AB56}" dt="2018-10-22T21:42:51.489" v="376" actId="167"/>
            <ac:picMkLst>
              <pc:docMk/>
              <pc:sldMasterMk cId="3711627945" sldId="2147483658"/>
              <pc:sldLayoutMk cId="1270895333" sldId="2147483659"/>
              <ac:picMk id="11" creationId="{180B5FF8-AC3F-48F6-8C25-6FACF5B8E137}"/>
            </ac:picMkLst>
          </pc:picChg>
          <pc:picChg chg="del mod">
            <ac:chgData name="Jan Vidar Elven" userId="3ff7ce59-9d5f-4993-bed4-05a6ed1ac360" providerId="ADAL" clId="{F87389EC-34F9-444E-A24D-7F0E4548AB56}" dt="2018-10-22T21:44:25.037" v="395" actId="478"/>
            <ac:picMkLst>
              <pc:docMk/>
              <pc:sldMasterMk cId="3711627945" sldId="2147483658"/>
              <pc:sldLayoutMk cId="1270895333" sldId="2147483659"/>
              <ac:picMk id="13" creationId="{16D5FA6A-FB77-4BAE-A21F-35245027B3B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DA48D-2A66-4BA8-A0A6-18B7094E3EEC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2F0B5-B49C-4298-AF3B-EF4073D75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1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docs/concepts/permissions_referenc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curious about Microsoft Graph, this will get you started. Learn about the basics for querying the Microsoft Graph API, and how to use the Graph Explorer.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2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2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03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69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C3DB0-75B6-417B-B313-0CC42792A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42806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56DD3D-56F4-4FF1-BB12-AA342B3D84A6}" type="datetime8">
              <a:rPr lang="en-US" smtClean="0"/>
              <a:t>10/26/2018 11:59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6424D1-CFCD-40AC-B57D-D83F4621E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Delegated Permissions</a:t>
            </a:r>
          </a:p>
          <a:p>
            <a:pPr lvl="1"/>
            <a:r>
              <a:rPr lang="en-US" dirty="0"/>
              <a:t>Signed-in User is present</a:t>
            </a:r>
          </a:p>
          <a:p>
            <a:r>
              <a:rPr lang="en-US" dirty="0"/>
              <a:t>Application Permissions</a:t>
            </a:r>
          </a:p>
          <a:p>
            <a:pPr lvl="1"/>
            <a:r>
              <a:rPr lang="en-US" dirty="0"/>
              <a:t>User is not present (app runs as service or </a:t>
            </a:r>
            <a:r>
              <a:rPr lang="en-US" dirty="0" err="1"/>
              <a:t>deamon</a:t>
            </a:r>
            <a:r>
              <a:rPr lang="en-US" dirty="0"/>
              <a:t>)</a:t>
            </a:r>
          </a:p>
          <a:p>
            <a:r>
              <a:rPr lang="en-US" dirty="0"/>
              <a:t>Different Permission sets available for Delegated vs Application</a:t>
            </a:r>
          </a:p>
          <a:p>
            <a:r>
              <a:rPr lang="en-US" dirty="0"/>
              <a:t>Effective Permissions!</a:t>
            </a:r>
          </a:p>
          <a:p>
            <a:endParaRPr lang="en-US" dirty="0"/>
          </a:p>
          <a:p>
            <a:r>
              <a:rPr lang="nb-NO" dirty="0">
                <a:hlinkClick r:id="rId3"/>
              </a:rPr>
              <a:t>https://developer.microsoft.com/en-us/graph/docs/concepts/permissions_reference</a:t>
            </a:r>
            <a:r>
              <a:rPr lang="nb-NO" dirty="0"/>
              <a:t> 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571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AD and Intune used to have own API’s</a:t>
            </a:r>
          </a:p>
          <a:p>
            <a:r>
              <a:rPr lang="en-US" dirty="0"/>
              <a:t>Access to Directory and Devices, Apps and Data, as Resources linked to the Microsoft Graph</a:t>
            </a:r>
          </a:p>
          <a:p>
            <a:r>
              <a:rPr lang="en-US" dirty="0"/>
              <a:t>Benefits: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Simplify, accessible via many platforms and tools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Automate, build workflows and processes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Integrate, with other services or reporting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7F555-CDB4-4028-8431-7C507892CB92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1634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42900-7AC1-406C-9B03-F31D80CBDB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1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Mode:</a:t>
            </a:r>
          </a:p>
          <a:p>
            <a:pPr lvl="1"/>
            <a:r>
              <a:rPr lang="en-US" dirty="0"/>
              <a:t>Interactively</a:t>
            </a:r>
          </a:p>
          <a:p>
            <a:pPr lvl="1"/>
            <a:r>
              <a:rPr lang="en-US" dirty="0"/>
              <a:t>Scheduled / Automated</a:t>
            </a:r>
          </a:p>
          <a:p>
            <a:r>
              <a:rPr lang="en-US" dirty="0"/>
              <a:t>Delegated vs. Application Permissions</a:t>
            </a:r>
          </a:p>
          <a:p>
            <a:pPr lvl="1"/>
            <a:r>
              <a:rPr lang="en-US" dirty="0"/>
              <a:t>Application</a:t>
            </a:r>
          </a:p>
          <a:p>
            <a:pPr lvl="2"/>
            <a:r>
              <a:rPr lang="en-US" dirty="0"/>
              <a:t>No user involvement, can be automated/scheduled</a:t>
            </a:r>
          </a:p>
          <a:p>
            <a:pPr lvl="2"/>
            <a:r>
              <a:rPr lang="en-US" dirty="0"/>
              <a:t>Protect credentials!</a:t>
            </a:r>
          </a:p>
          <a:p>
            <a:pPr lvl="1"/>
            <a:r>
              <a:rPr lang="en-US" dirty="0"/>
              <a:t>Delegated</a:t>
            </a:r>
          </a:p>
          <a:p>
            <a:pPr lvl="2"/>
            <a:r>
              <a:rPr lang="en-US" dirty="0"/>
              <a:t>Involves user, best for interactively</a:t>
            </a:r>
          </a:p>
          <a:p>
            <a:pPr lvl="2"/>
            <a:r>
              <a:rPr lang="en-US" dirty="0"/>
              <a:t>Can use Authentication libraries for auth flows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7F555-CDB4-4028-8431-7C507892CB92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9960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tokenPlease</a:t>
            </a:r>
            <a:r>
              <a:rPr lang="en-US" dirty="0"/>
              <a:t>()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9B452-EDCE-498B-970A-0CEF46640B44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318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EF6EFF-73C7-47D8-A747-7A9B37A02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3808" y="195486"/>
            <a:ext cx="5760640" cy="25202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3808" y="2859782"/>
            <a:ext cx="5760640" cy="136815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bg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>
                <a:latin typeface="Segoe UI Light" panose="020B0502040204020203" pitchFamily="34" charset="0"/>
              </a:rPr>
              <a:t>Formatvorlage des Untertitelmasters durch Klicken bearbeiten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5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bg>
      <p:bgPr>
        <a:solidFill>
          <a:srgbClr val="004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67544" y="268675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8208144" cy="352024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lvl="0" indent="0">
              <a:buNone/>
            </a:pPr>
            <a:r>
              <a:rPr lang="de-DE">
                <a:latin typeface="Segoe UI" panose="020B0502040204020203" pitchFamily="34" charset="0"/>
                <a:cs typeface="Segoe UI" panose="020B0502040204020203" pitchFamily="34" charset="0"/>
              </a:rPr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iver running through a field&#10;&#10;Description generated with very high confidence">
            <a:extLst>
              <a:ext uri="{FF2B5EF4-FFF2-40B4-BE49-F238E27FC236}">
                <a16:creationId xmlns:a16="http://schemas.microsoft.com/office/drawing/2014/main" id="{180B5FF8-AC3F-48F6-8C25-6FACF5B8E1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514BEBBC-4D2E-4F9F-9EAB-2C27A294AD2E}"/>
              </a:ext>
            </a:extLst>
          </p:cNvPr>
          <p:cNvSpPr/>
          <p:nvPr userDrawn="1"/>
        </p:nvSpPr>
        <p:spPr>
          <a:xfrm>
            <a:off x="0" y="520163"/>
            <a:ext cx="2788319" cy="1434766"/>
          </a:xfrm>
          <a:prstGeom prst="rect">
            <a:avLst/>
          </a:prstGeom>
          <a:solidFill>
            <a:schemeClr val="bg1">
              <a:alpha val="8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350" b="0" i="0" u="none" strike="noStrike" kern="1200" cap="none" spc="0" normalizeH="0" baseline="0" noProof="0">
              <a:ln>
                <a:noFill/>
              </a:ln>
              <a:solidFill>
                <a:srgbClr val="203A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9E550D-FF43-465F-921A-0E9575DDC48C}"/>
              </a:ext>
            </a:extLst>
          </p:cNvPr>
          <p:cNvSpPr/>
          <p:nvPr userDrawn="1"/>
        </p:nvSpPr>
        <p:spPr>
          <a:xfrm>
            <a:off x="5486625" y="1111029"/>
            <a:ext cx="3657375" cy="4077295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ktangel 4">
            <a:extLst>
              <a:ext uri="{FF2B5EF4-FFF2-40B4-BE49-F238E27FC236}">
                <a16:creationId xmlns:a16="http://schemas.microsoft.com/office/drawing/2014/main" id="{CFBDBC9A-9DFB-48AF-9550-0ADCF7CB4F66}"/>
              </a:ext>
            </a:extLst>
          </p:cNvPr>
          <p:cNvSpPr/>
          <p:nvPr userDrawn="1"/>
        </p:nvSpPr>
        <p:spPr>
          <a:xfrm>
            <a:off x="7543800" y="3980552"/>
            <a:ext cx="1600200" cy="10165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350" b="0" i="0" u="none" strike="noStrike" kern="1200" cap="none" spc="0" normalizeH="0" baseline="0" noProof="0">
              <a:ln>
                <a:noFill/>
              </a:ln>
              <a:solidFill>
                <a:srgbClr val="203A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82D4CFF7-1243-4B7A-9B71-8B09BB0392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96200" y="4032471"/>
            <a:ext cx="1361930" cy="10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311C869-B9B4-414A-8F77-A740C9884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5130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E841987-AABB-44BC-A6F1-8CF910A71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12268596-F9BD-4F52-A192-E0A0CE0A5A31}"/>
              </a:ext>
            </a:extLst>
          </p:cNvPr>
          <p:cNvCxnSpPr/>
          <p:nvPr userDrawn="1"/>
        </p:nvCxnSpPr>
        <p:spPr>
          <a:xfrm>
            <a:off x="0" y="51435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927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2504198-702F-4637-8AF8-606F7296A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9A01D6F-5DBE-4B0D-9DB0-845DFE853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36B7230-2928-441F-9A36-0574FA1D2610}"/>
              </a:ext>
            </a:extLst>
          </p:cNvPr>
          <p:cNvCxnSpPr/>
          <p:nvPr userDrawn="1"/>
        </p:nvCxnSpPr>
        <p:spPr>
          <a:xfrm>
            <a:off x="0" y="51435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6C48E54-B0AD-4029-8C3D-D4A395775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54" y="20241"/>
            <a:ext cx="533034" cy="5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1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6B4AED9-A179-4A8D-97A6-CBE70D20D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330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nb-NO" dirty="0"/>
              <a:t>Klikk for å redigere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0F931EC-A2D1-43B4-A732-7AFB7533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81745"/>
            <a:ext cx="7886700" cy="37509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DC3070D8-892A-4C44-B897-08E4E07B50A0}"/>
              </a:ext>
            </a:extLst>
          </p:cNvPr>
          <p:cNvCxnSpPr/>
          <p:nvPr userDrawn="1"/>
        </p:nvCxnSpPr>
        <p:spPr>
          <a:xfrm>
            <a:off x="0" y="51435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E4DADEF9-0FCD-4EE4-86F6-18ACE0BF2B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54" y="20241"/>
            <a:ext cx="533034" cy="5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8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AFC2E35-6DCD-4989-A61E-AB5683608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DED3C3F-F7BC-4B0B-B9CA-775A5AA98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963F9F0-0AE7-4A43-A18A-37A89DF7B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55197644-83A8-4749-ACC8-22F2FB37E1B4}"/>
              </a:ext>
            </a:extLst>
          </p:cNvPr>
          <p:cNvCxnSpPr/>
          <p:nvPr userDrawn="1"/>
        </p:nvCxnSpPr>
        <p:spPr>
          <a:xfrm>
            <a:off x="0" y="51435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987CC220-05BC-42FC-A58C-556A1BBB1E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54" y="20241"/>
            <a:ext cx="533034" cy="5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1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C2C18828-B449-44AC-AD6E-117ABA4AF190}"/>
              </a:ext>
            </a:extLst>
          </p:cNvPr>
          <p:cNvCxnSpPr/>
          <p:nvPr userDrawn="1"/>
        </p:nvCxnSpPr>
        <p:spPr>
          <a:xfrm>
            <a:off x="0" y="51435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85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92F86A9-730E-4E84-B728-BB15C857427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8F26B-7CFE-4A1A-93FE-AA7D57C973C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159977"/>
            <a:ext cx="8208144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104B62-A716-495D-A1EA-8D432CDDA8C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36296" y="4730489"/>
            <a:ext cx="1725558" cy="3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468312" indent="-4572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tabLst/>
        <a:defRPr sz="3000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800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400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62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PowerShell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johnpapa.net/configuring-azure-functions-intellisense-via-json-schemas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4.xml"/><Relationship Id="rId7" Type="http://schemas.openxmlformats.org/officeDocument/2006/relationships/image" Target="../media/image18.png"/><Relationship Id="rId2" Type="http://schemas.openxmlformats.org/officeDocument/2006/relationships/tags" Target="../tags/tag1.xml"/><Relationship Id="rId1" Type="http://schemas.openxmlformats.org/officeDocument/2006/relationships/customXml" Target="../../customXml/item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raph" TargetMode="External"/><Relationship Id="rId2" Type="http://schemas.openxmlformats.org/officeDocument/2006/relationships/hyperlink" Target="https://aka.ms/GE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103A1-B6AC-4F4B-908C-311B74139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228" y="590550"/>
            <a:ext cx="6071592" cy="2125216"/>
          </a:xfrm>
        </p:spPr>
        <p:txBody>
          <a:bodyPr>
            <a:normAutofit/>
          </a:bodyPr>
          <a:lstStyle/>
          <a:p>
            <a:r>
              <a:rPr lang="en-US" sz="4400" dirty="0"/>
              <a:t>Microsoft Graph 101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DC89E9BB-3C57-4D66-89AA-919507EF69B5}"/>
              </a:ext>
            </a:extLst>
          </p:cNvPr>
          <p:cNvSpPr txBox="1">
            <a:spLocks/>
          </p:cNvSpPr>
          <p:nvPr/>
        </p:nvSpPr>
        <p:spPr>
          <a:xfrm>
            <a:off x="2714228" y="2715766"/>
            <a:ext cx="6071592" cy="14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tabLst/>
              <a:defRPr sz="2400" b="0" i="0" kern="1200">
                <a:solidFill>
                  <a:schemeClr val="bg1"/>
                </a:solidFill>
                <a:latin typeface="+mj-lt"/>
                <a:ea typeface="Segoe UI" panose="020B0502040204020203" pitchFamily="34" charset="0"/>
                <a:cs typeface="Sego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 b="0" kern="1200">
                <a:solidFill>
                  <a:schemeClr val="tx1">
                    <a:tint val="75000"/>
                  </a:schemeClr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 b="0" kern="1200">
                <a:solidFill>
                  <a:schemeClr val="tx1">
                    <a:tint val="75000"/>
                  </a:schemeClr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800" dirty="0"/>
              <a:t>Jan Vidar Elven</a:t>
            </a:r>
          </a:p>
          <a:p>
            <a:r>
              <a:rPr lang="de-CH" sz="2000" dirty="0"/>
              <a:t>Microsoft Enterprise Mobility MVP</a:t>
            </a:r>
          </a:p>
          <a:p>
            <a:r>
              <a:rPr lang="de-CH" sz="2000" dirty="0"/>
              <a:t>@</a:t>
            </a:r>
            <a:r>
              <a:rPr lang="de-CH" sz="2000" dirty="0" err="1"/>
              <a:t>skillriver</a:t>
            </a:r>
            <a:r>
              <a:rPr lang="de-CH" sz="2000" dirty="0"/>
              <a:t> </a:t>
            </a:r>
            <a:r>
              <a:rPr lang="nl-NL" sz="2000" dirty="0"/>
              <a:t>| gotoguy.blog</a:t>
            </a:r>
            <a:r>
              <a:rPr lang="de-CH" sz="2000" dirty="0"/>
              <a:t> 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89BAD-F8FD-4DC1-ADDE-5D1BCB0A1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715767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5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69B4-D8B7-4814-A973-EF6E54669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Serverless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Microsoft Graph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094A6-F40D-485B-8BBF-ABD5FE429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Consume resources from PowerShell or Apps</a:t>
            </a:r>
          </a:p>
        </p:txBody>
      </p:sp>
    </p:spTree>
    <p:extLst>
      <p:ext uri="{BB962C8B-B14F-4D97-AF65-F5344CB8AC3E}">
        <p14:creationId xmlns:p14="http://schemas.microsoft.com/office/powerpoint/2010/main" val="254092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2EF9-A55E-4F71-A4D0-A3669E6E15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9000" y="268288"/>
            <a:ext cx="6985000" cy="8572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dirty="0"/>
              <a:t>Serverless Apps with Microsoft Graph</a:t>
            </a:r>
            <a:endParaRPr lang="nb-NO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D0744-902F-44A9-92F5-DA7FBA584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42" y="1510623"/>
            <a:ext cx="5254805" cy="2783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14146E-D86D-4C63-A6C6-A214A38D4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124" y="833315"/>
            <a:ext cx="677307" cy="677307"/>
          </a:xfrm>
          <a:prstGeom prst="rect">
            <a:avLst/>
          </a:prstGeom>
        </p:spPr>
      </p:pic>
      <p:pic>
        <p:nvPicPr>
          <p:cNvPr id="1032" name="Picture 8" descr="C:\Users\jan.elven\AppData\Local\Temp\SNAGHTML3843399.PNG">
            <a:extLst>
              <a:ext uri="{FF2B5EF4-FFF2-40B4-BE49-F238E27FC236}">
                <a16:creationId xmlns:a16="http://schemas.microsoft.com/office/drawing/2014/main" id="{BCDBFFC6-79D8-47B7-AE21-CFF7CB41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43" y="833316"/>
            <a:ext cx="965354" cy="7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jan.elven\AppData\Local\Temp\SNAGHTML384baf9.PNG">
            <a:extLst>
              <a:ext uri="{FF2B5EF4-FFF2-40B4-BE49-F238E27FC236}">
                <a16:creationId xmlns:a16="http://schemas.microsoft.com/office/drawing/2014/main" id="{AA1A49FF-35B2-4123-B0B8-D287D6FA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827110"/>
            <a:ext cx="984305" cy="79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B75665-9F74-4221-A1FB-07E12F01900A}"/>
              </a:ext>
            </a:extLst>
          </p:cNvPr>
          <p:cNvSpPr txBox="1"/>
          <p:nvPr/>
        </p:nvSpPr>
        <p:spPr>
          <a:xfrm>
            <a:off x="1781736" y="987574"/>
            <a:ext cx="13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PowerApps</a:t>
            </a:r>
            <a:endParaRPr lang="nb-NO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C9EA29-9CFB-404E-AA9A-1BEBFF67EF76}"/>
              </a:ext>
            </a:extLst>
          </p:cNvPr>
          <p:cNvSpPr txBox="1"/>
          <p:nvPr/>
        </p:nvSpPr>
        <p:spPr>
          <a:xfrm>
            <a:off x="5070296" y="98394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</a:t>
            </a:r>
            <a:endParaRPr lang="nb-NO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57BCAB-C5F4-4C9E-BB8E-24A4A0835DA4}"/>
              </a:ext>
            </a:extLst>
          </p:cNvPr>
          <p:cNvSpPr txBox="1"/>
          <p:nvPr/>
        </p:nvSpPr>
        <p:spPr>
          <a:xfrm>
            <a:off x="6707277" y="983946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 Apps</a:t>
            </a:r>
            <a:endParaRPr lang="nb-NO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F5D5112-A414-47F1-B04D-9EB128602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27584" y="2457543"/>
            <a:ext cx="862736" cy="862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5DA323-9F68-463E-8390-C41110E6863E}"/>
              </a:ext>
            </a:extLst>
          </p:cNvPr>
          <p:cNvSpPr txBox="1"/>
          <p:nvPr/>
        </p:nvSpPr>
        <p:spPr>
          <a:xfrm>
            <a:off x="575072" y="3219822"/>
            <a:ext cx="129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PowerShell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B97C7-46CF-42ED-AD61-F857C0D1A0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95792" y="2457543"/>
            <a:ext cx="1077316" cy="985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DFA6F1-954E-42A3-8EDD-BB2D065E604E}"/>
              </a:ext>
            </a:extLst>
          </p:cNvPr>
          <p:cNvSpPr txBox="1"/>
          <p:nvPr/>
        </p:nvSpPr>
        <p:spPr>
          <a:xfrm>
            <a:off x="7326733" y="3385157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4610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13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0D1C-1676-4288-8D40-8563BA93728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dirty="0"/>
              <a:t>Using PowerShell with Microsoft Graph</a:t>
            </a:r>
            <a:endParaRPr lang="nb-NO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21C5C-DD31-4346-8B0A-E8E63B02601E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Mode:</a:t>
            </a:r>
          </a:p>
          <a:p>
            <a:pPr lvl="1"/>
            <a:r>
              <a:rPr lang="en-US" sz="2400" dirty="0"/>
              <a:t>Interactively</a:t>
            </a:r>
          </a:p>
          <a:p>
            <a:pPr lvl="1"/>
            <a:r>
              <a:rPr lang="en-US" sz="2400" dirty="0"/>
              <a:t>Scheduled / Automated</a:t>
            </a:r>
          </a:p>
          <a:p>
            <a:r>
              <a:rPr lang="en-US" dirty="0"/>
              <a:t>Delegated vs. Application Permissions</a:t>
            </a:r>
          </a:p>
          <a:p>
            <a:pPr lvl="1"/>
            <a:r>
              <a:rPr lang="en-US" sz="2400" dirty="0"/>
              <a:t>Delegated</a:t>
            </a:r>
          </a:p>
          <a:p>
            <a:pPr lvl="1"/>
            <a:r>
              <a:rPr lang="en-US" sz="2400" dirty="0"/>
              <a:t>Application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11274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0C0F-C8A1-4B7E-B2A0-95A27BC1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AF00E-1025-4862-B1B4-C5D143372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App/API</a:t>
            </a:r>
          </a:p>
          <a:p>
            <a:pPr lvl="1"/>
            <a:r>
              <a:rPr lang="en-US" dirty="0"/>
              <a:t>Application &amp; Delegated permissions</a:t>
            </a:r>
          </a:p>
          <a:p>
            <a:r>
              <a:rPr lang="en-US" dirty="0"/>
              <a:t>Native Client</a:t>
            </a:r>
          </a:p>
          <a:p>
            <a:pPr lvl="1"/>
            <a:r>
              <a:rPr lang="en-US" dirty="0"/>
              <a:t>Delegated only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692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8B73-F146-47AC-B4A3-DE479585A3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9000" y="268288"/>
            <a:ext cx="6985000" cy="8572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Invoke-</a:t>
            </a:r>
            <a:r>
              <a:rPr lang="en-US" dirty="0" err="1"/>
              <a:t>RestMethod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9EAD3-6397-45C0-BF32-9EA2768E95E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31139" y="1456795"/>
            <a:ext cx="7122261" cy="355441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sz="2800" dirty="0"/>
              <a:t>Complete </a:t>
            </a:r>
            <a:r>
              <a:rPr lang="nb-NO" sz="2800" dirty="0" err="1"/>
              <a:t>examples</a:t>
            </a:r>
            <a:r>
              <a:rPr lang="nb-NO" sz="2800" dirty="0"/>
              <a:t> at:</a:t>
            </a:r>
          </a:p>
          <a:p>
            <a:r>
              <a:rPr lang="nb-NO" sz="2400" dirty="0"/>
              <a:t>https://github.com/skillriver/ExpertsLiveEU2018/tree/master/GraphPowerShell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59A24-04E2-40EA-81AB-0A8A5086291C}"/>
              </a:ext>
            </a:extLst>
          </p:cNvPr>
          <p:cNvSpPr txBox="1"/>
          <p:nvPr/>
        </p:nvSpPr>
        <p:spPr>
          <a:xfrm>
            <a:off x="1" y="1113095"/>
            <a:ext cx="9144000" cy="1368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Invoke-</a:t>
            </a:r>
            <a:r>
              <a:rPr lang="en-US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RestMethod</a:t>
            </a:r>
            <a:r>
              <a:rPr lang="en-US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–Method </a:t>
            </a:r>
          </a:p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	–Uri </a:t>
            </a:r>
          </a:p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	–Headers @{"Authorization"="Bearer            "}</a:t>
            </a:r>
          </a:p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BB210-18DE-4D9E-A87B-DB9B5C386D6E}"/>
              </a:ext>
            </a:extLst>
          </p:cNvPr>
          <p:cNvSpPr/>
          <p:nvPr/>
        </p:nvSpPr>
        <p:spPr>
          <a:xfrm>
            <a:off x="3203848" y="1113095"/>
            <a:ext cx="646657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5C2520-DC1D-423E-85DA-66DC03DE1AD6}"/>
              </a:ext>
            </a:extLst>
          </p:cNvPr>
          <p:cNvSpPr/>
          <p:nvPr/>
        </p:nvSpPr>
        <p:spPr>
          <a:xfrm>
            <a:off x="1043608" y="1416311"/>
            <a:ext cx="10009112" cy="438842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de-DE" sz="1600" dirty="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"https://graph.microsoft.com/v1.0/users?$filter=Department </a:t>
            </a:r>
            <a:r>
              <a:rPr lang="de-DE" sz="1600" dirty="0" err="1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eq</a:t>
            </a:r>
            <a:r>
              <a:rPr lang="de-DE" sz="1600" dirty="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 Finance'"</a:t>
            </a:r>
            <a:endParaRPr lang="en-US" sz="1600" dirty="0">
              <a:solidFill>
                <a:srgbClr val="107C1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F605D0-F327-4131-9C57-415F8486822A}"/>
              </a:ext>
            </a:extLst>
          </p:cNvPr>
          <p:cNvSpPr/>
          <p:nvPr/>
        </p:nvSpPr>
        <p:spPr>
          <a:xfrm>
            <a:off x="4800600" y="1691504"/>
            <a:ext cx="163522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sz="1765" dirty="0" err="1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accessToken</a:t>
            </a:r>
            <a:endParaRPr lang="en-US" sz="1765" dirty="0">
              <a:solidFill>
                <a:srgbClr val="E3008C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15FA-680E-41B3-B61E-4C80905068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8288"/>
            <a:ext cx="8207375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Simple Graph PowerShell Demo</a:t>
            </a:r>
            <a:endParaRPr lang="nb-NO" dirty="0"/>
          </a:p>
        </p:txBody>
      </p:sp>
      <p:pic>
        <p:nvPicPr>
          <p:cNvPr id="4" name="GraphExplorerTokenPleasePowerShellExample">
            <a:hlinkClick r:id="" action="ppaction://media"/>
            <a:extLst>
              <a:ext uri="{FF2B5EF4-FFF2-40B4-BE49-F238E27FC236}">
                <a16:creationId xmlns:a16="http://schemas.microsoft.com/office/drawing/2014/main" id="{6040AC75-366C-466C-ACDA-B0FC5337D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96" y="771550"/>
            <a:ext cx="902687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709E-4C3A-45C2-A4B6-0C0BEEDEFA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9000" y="268288"/>
            <a:ext cx="6985000" cy="8572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Intune PowerShell Samples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05C52-F534-44CB-8915-3D1AAF9FCA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4800" y="1211263"/>
            <a:ext cx="3429000" cy="35544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b-NO" sz="2000" dirty="0"/>
              <a:t>https://github.com/microsoftgraph/powershell-intune-samples</a:t>
            </a:r>
          </a:p>
          <a:p>
            <a:endParaRPr lang="nb-NO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D5AF1-CC1E-475B-BAAA-88E0968A4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010727"/>
            <a:ext cx="5146005" cy="395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5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97002C9-BB11-4C89-8314-B79C5DD6256A}"/>
              </a:ext>
            </a:extLst>
          </p:cNvPr>
          <p:cNvSpPr/>
          <p:nvPr/>
        </p:nvSpPr>
        <p:spPr>
          <a:xfrm>
            <a:off x="-129052" y="1140569"/>
            <a:ext cx="9349252" cy="3497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9EB92-CE11-4A7C-943E-8CD3D2AD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6152" name="Picture 8" descr="Bildergebnis fÃ¼r cireson logo transparent png">
            <a:extLst>
              <a:ext uri="{FF2B5EF4-FFF2-40B4-BE49-F238E27FC236}">
                <a16:creationId xmlns:a16="http://schemas.microsoft.com/office/drawing/2014/main" id="{63A14D56-88C8-4402-915A-5AB8037A0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4"/>
          <a:stretch/>
        </p:blipFill>
        <p:spPr bwMode="auto">
          <a:xfrm>
            <a:off x="609600" y="2521327"/>
            <a:ext cx="1944329" cy="62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ildergebnis fÃ¼r hp enterprise logo">
            <a:extLst>
              <a:ext uri="{FF2B5EF4-FFF2-40B4-BE49-F238E27FC236}">
                <a16:creationId xmlns:a16="http://schemas.microsoft.com/office/drawing/2014/main" id="{A53065DD-772C-4507-8B2B-C7FAFFF3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3326790"/>
            <a:ext cx="1434600" cy="5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E26BC2-9F7F-4879-9FC0-894CDA48A31B}"/>
              </a:ext>
            </a:extLst>
          </p:cNvPr>
          <p:cNvSpPr/>
          <p:nvPr/>
        </p:nvSpPr>
        <p:spPr>
          <a:xfrm>
            <a:off x="533400" y="1200150"/>
            <a:ext cx="3323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i="1" dirty="0">
                <a:solidFill>
                  <a:srgbClr val="FFC000"/>
                </a:solidFill>
              </a:rPr>
              <a:t>Gold</a:t>
            </a:r>
            <a:endParaRPr lang="en-US" sz="2600" i="1" dirty="0">
              <a:solidFill>
                <a:srgbClr val="FFC000"/>
              </a:solidFill>
            </a:endParaRPr>
          </a:p>
        </p:txBody>
      </p:sp>
      <p:pic>
        <p:nvPicPr>
          <p:cNvPr id="6158" name="Picture 14" descr="Bildergebnis fÃ¼r acp logo">
            <a:extLst>
              <a:ext uri="{FF2B5EF4-FFF2-40B4-BE49-F238E27FC236}">
                <a16:creationId xmlns:a16="http://schemas.microsoft.com/office/drawing/2014/main" id="{2BB8AFC4-C560-4D89-875D-C1B0F6C2F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01" y="3349975"/>
            <a:ext cx="604172" cy="5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northeurope1-mediap.svc.ms/transform/thumbnail?provider=spo&amp;inputFormat=png&amp;cs=fFNQTw&amp;docid=https%3A%2F%2Fitnetx.sharepoint.com%3A443%2F_api%2Fv2.0%2Fdrives%2Fb!nk5UenJSBUeD8dmWRh5iLIuLCXStPmVMn3LTa1gxsg4inF_CH_xURIxGKWmwU1r1%2Fitems%2F01J7Q5NE5QB5KVLDGQJFAKR7NKNU7NN4RL%3Fversion%3DPublished&amp;access_token=eyJ0eXAiOiJKV1QiLCJhbGciOiJub25lIn0.eyJhdWQiOiIwMDAwMDAwMy0wMDAwLTBmZjEtY2UwMC0wMDAwMDAwMDAwMDAvaXRuZXR4LnNoYXJlcG9pbnQuY29tQDkxMzQ2YzI5LTQ1YjQtNDQyMC05ZDA4LTFiNWY3OTNmODhmOSIsImlzcyI6IjAwMDAwMDAzLTAwMDAtMGZmMS1jZTAwLTAwMDAwMDAwMDAwMCIsIm5iZiI6IjE1Mzk0NDU0OTIiLCJleHAiOiIxNTM5NDY3MDkyIiwiZW5kcG9pbnR1cmwiOiJsS2pUM0pCekhHQXRMODZVaW80TnJpc2NxMVZZdDdMaU8vZDAzMmViNHdnPSIsImVuZHBvaW50dXJsTGVuZ3RoIjoiMTEzIiwiaXNsb29wYmFjayI6IlRydWUiLCJjaWQiOiJObVV3TkRrNE9XVXRNakF5TUMwM01EQXdMVEZqTURZdE1tVTNORGN4Wm1NM1pqVXoiLCJ2ZXIiOiJoYXNoZWRwcm9vZnRva2VuIiwic2l0ZWlkIjoiTjJFMU5EUmxPV1V0TlRJM01pMDBOekExTFRnelpqRXRaRGs1TmpRMk1XVTJNakpqIiwibmFtZWlkIjoiMCMuZnxtZW1iZXJzaGlwfG1hcmNlbC56ZWhuZXJAaXRuZXR4LmNoIiwibmlpIjoibWljcm9zb2Z0LnNoYXJlcG9pbnQiLCJpc3VzZXIiOiJ0cnVlIiwiY2FjaGVrZXkiOiIwaC5mfG1lbWJlcnNoaXB8MTAwMzAwMDA4ZWIyMTA3NkBsaXZlLmNvbSIsInR0IjoiMCIsInVzZVBlcnNpc3RlbnRDb29raWUiOiIyIn0.SUZRaG1kYm5rQlRKTG1JSXJiamtUajJCWXVYYkhtWmRqWDhZK1FWdHV4WT0&amp;encodeFailures=1&amp;width=1920&amp;height=898&amp;srcWidth=&amp;srcHeight=">
            <a:extLst>
              <a:ext uri="{FF2B5EF4-FFF2-40B4-BE49-F238E27FC236}">
                <a16:creationId xmlns:a16="http://schemas.microsoft.com/office/drawing/2014/main" id="{3F9078D6-BF56-459D-A3F7-8981055D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1779026"/>
            <a:ext cx="1905000" cy="54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Bild">
            <a:extLst>
              <a:ext uri="{FF2B5EF4-FFF2-40B4-BE49-F238E27FC236}">
                <a16:creationId xmlns:a16="http://schemas.microsoft.com/office/drawing/2014/main" id="{8B44C1E4-01A8-4FA4-8F9C-FE3A30EC6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53095"/>
            <a:ext cx="2252474" cy="24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EE8E78-143E-4C10-BBE0-B1488C08E1D0}"/>
              </a:ext>
            </a:extLst>
          </p:cNvPr>
          <p:cNvSpPr/>
          <p:nvPr/>
        </p:nvSpPr>
        <p:spPr>
          <a:xfrm>
            <a:off x="3666352" y="1248064"/>
            <a:ext cx="2429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i="1" dirty="0">
                <a:solidFill>
                  <a:schemeClr val="bg1">
                    <a:lumMod val="50000"/>
                  </a:schemeClr>
                </a:solidFill>
              </a:rPr>
              <a:t>Silver</a:t>
            </a:r>
            <a:endParaRPr lang="en-US" sz="2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Picture 20" descr="Bild">
            <a:extLst>
              <a:ext uri="{FF2B5EF4-FFF2-40B4-BE49-F238E27FC236}">
                <a16:creationId xmlns:a16="http://schemas.microsoft.com/office/drawing/2014/main" id="{7E73BF0A-D8DE-4EE9-AF69-E4198332C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51" y="1658214"/>
            <a:ext cx="1276353" cy="44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Bild">
            <a:extLst>
              <a:ext uri="{FF2B5EF4-FFF2-40B4-BE49-F238E27FC236}">
                <a16:creationId xmlns:a16="http://schemas.microsoft.com/office/drawing/2014/main" id="{3FF4EAD6-DAFA-439C-BF73-F7521320D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3" y="1679915"/>
            <a:ext cx="1276353" cy="39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 descr="Bild">
            <a:extLst>
              <a:ext uri="{FF2B5EF4-FFF2-40B4-BE49-F238E27FC236}">
                <a16:creationId xmlns:a16="http://schemas.microsoft.com/office/drawing/2014/main" id="{82BF2C96-1D74-4AAF-BFA7-2C1195ED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195" y="1739472"/>
            <a:ext cx="1531899" cy="2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6" descr="Bild">
            <a:extLst>
              <a:ext uri="{FF2B5EF4-FFF2-40B4-BE49-F238E27FC236}">
                <a16:creationId xmlns:a16="http://schemas.microsoft.com/office/drawing/2014/main" id="{B6A2E91D-BDE9-4704-AA34-21095AB5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78" y="2264338"/>
            <a:ext cx="1430121" cy="37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Bild">
            <a:extLst>
              <a:ext uri="{FF2B5EF4-FFF2-40B4-BE49-F238E27FC236}">
                <a16:creationId xmlns:a16="http://schemas.microsoft.com/office/drawing/2014/main" id="{433DAE1C-2B95-4657-8DF2-73AD6F8A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46" y="2101279"/>
            <a:ext cx="1336706" cy="67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0" descr="Bild">
            <a:extLst>
              <a:ext uri="{FF2B5EF4-FFF2-40B4-BE49-F238E27FC236}">
                <a16:creationId xmlns:a16="http://schemas.microsoft.com/office/drawing/2014/main" id="{D93072AC-7137-460B-A8BD-0ACB21F6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195" y="2286114"/>
            <a:ext cx="1331660" cy="3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2" descr="Bild">
            <a:extLst>
              <a:ext uri="{FF2B5EF4-FFF2-40B4-BE49-F238E27FC236}">
                <a16:creationId xmlns:a16="http://schemas.microsoft.com/office/drawing/2014/main" id="{456B7EE4-8AE0-4B07-B92C-D6F1D7069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32597"/>
            <a:ext cx="1430121" cy="73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9D40004-C120-4C4C-957F-34ABE8375C46}"/>
              </a:ext>
            </a:extLst>
          </p:cNvPr>
          <p:cNvSpPr/>
          <p:nvPr/>
        </p:nvSpPr>
        <p:spPr>
          <a:xfrm>
            <a:off x="3691536" y="3602821"/>
            <a:ext cx="4157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000" i="1" dirty="0">
                <a:solidFill>
                  <a:schemeClr val="bg2">
                    <a:lumMod val="50000"/>
                  </a:schemeClr>
                </a:solidFill>
              </a:rPr>
              <a:t>Conference Partner</a:t>
            </a:r>
            <a:endParaRPr lang="en-US" sz="2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218" name="Picture 2" descr="Bild">
            <a:extLst>
              <a:ext uri="{FF2B5EF4-FFF2-40B4-BE49-F238E27FC236}">
                <a16:creationId xmlns:a16="http://schemas.microsoft.com/office/drawing/2014/main" id="{F6CD070E-A40F-4603-BCA9-6B6FE6E4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08" y="4002932"/>
            <a:ext cx="1295496" cy="4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3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/>
      <p:bldP spid="21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616A3F-6401-46B4-A6C0-CF4CC98318B9}"/>
              </a:ext>
            </a:extLst>
          </p:cNvPr>
          <p:cNvSpPr txBox="1"/>
          <p:nvPr/>
        </p:nvSpPr>
        <p:spPr>
          <a:xfrm>
            <a:off x="0" y="51435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Jan Vidar Elven</a:t>
            </a:r>
          </a:p>
          <a:p>
            <a:r>
              <a:rPr lang="de-CH" dirty="0"/>
              <a:t>Enterprise Mobility MVP</a:t>
            </a:r>
          </a:p>
          <a:p>
            <a:r>
              <a:rPr lang="de-CH" dirty="0"/>
              <a:t>Cloud </a:t>
            </a:r>
            <a:r>
              <a:rPr lang="de-CH" dirty="0" err="1"/>
              <a:t>Architect</a:t>
            </a:r>
            <a:r>
              <a:rPr lang="de-CH" dirty="0"/>
              <a:t> @ Skill AS</a:t>
            </a:r>
          </a:p>
          <a:p>
            <a:r>
              <a:rPr lang="de-CH" dirty="0"/>
              <a:t>@</a:t>
            </a:r>
            <a:r>
              <a:rPr lang="de-CH" dirty="0" err="1"/>
              <a:t>skillriver</a:t>
            </a:r>
            <a:r>
              <a:rPr lang="de-CH" dirty="0"/>
              <a:t> </a:t>
            </a:r>
            <a:r>
              <a:rPr lang="nl-NL" dirty="0"/>
              <a:t>| gotoguy.blog</a:t>
            </a:r>
            <a:r>
              <a:rPr lang="de-CH" dirty="0"/>
              <a:t> </a:t>
            </a:r>
            <a:endParaRPr lang="en-US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57C96-4B75-4D67-B08A-CF7C50E7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16" y="633500"/>
            <a:ext cx="3143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7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69B4-D8B7-4814-A973-EF6E54669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Microsoft Graph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094A6-F40D-485B-8BBF-ABD5FE4297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What’s in it for me?</a:t>
            </a:r>
          </a:p>
        </p:txBody>
      </p:sp>
    </p:spTree>
    <p:extLst>
      <p:ext uri="{BB962C8B-B14F-4D97-AF65-F5344CB8AC3E}">
        <p14:creationId xmlns:p14="http://schemas.microsoft.com/office/powerpoint/2010/main" val="14184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DB8AC3A-64CF-4C41-BDC9-DB41AFEA4065}"/>
              </a:ext>
            </a:extLst>
          </p:cNvPr>
          <p:cNvCxnSpPr>
            <a:cxnSpLocks/>
            <a:stCxn id="257" idx="2"/>
            <a:endCxn id="166" idx="11"/>
          </p:cNvCxnSpPr>
          <p:nvPr/>
        </p:nvCxnSpPr>
        <p:spPr>
          <a:xfrm flipH="1">
            <a:off x="3415343" y="3199320"/>
            <a:ext cx="3918152" cy="45019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ABFB1435-EB9C-4E5C-8235-96AA6C452394}"/>
              </a:ext>
            </a:extLst>
          </p:cNvPr>
          <p:cNvSpPr/>
          <p:nvPr/>
        </p:nvSpPr>
        <p:spPr bwMode="auto">
          <a:xfrm>
            <a:off x="7705733" y="245096"/>
            <a:ext cx="2591911" cy="3360807"/>
          </a:xfrm>
          <a:prstGeom prst="ellipse">
            <a:avLst/>
          </a:prstGeom>
          <a:solidFill>
            <a:schemeClr val="accent4">
              <a:alpha val="3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4A74168C-4346-4D52-8A59-1EF70EE8CAD1}"/>
              </a:ext>
            </a:extLst>
          </p:cNvPr>
          <p:cNvCxnSpPr>
            <a:cxnSpLocks/>
            <a:stCxn id="298" idx="2"/>
            <a:endCxn id="208" idx="15"/>
          </p:cNvCxnSpPr>
          <p:nvPr/>
        </p:nvCxnSpPr>
        <p:spPr>
          <a:xfrm flipH="1" flipV="1">
            <a:off x="4004277" y="1063959"/>
            <a:ext cx="2805721" cy="22897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9510349-88FF-47EB-883F-A89B51A871D3}"/>
              </a:ext>
            </a:extLst>
          </p:cNvPr>
          <p:cNvCxnSpPr>
            <a:cxnSpLocks/>
            <a:endCxn id="126" idx="3"/>
          </p:cNvCxnSpPr>
          <p:nvPr/>
        </p:nvCxnSpPr>
        <p:spPr>
          <a:xfrm flipH="1">
            <a:off x="5964389" y="1293955"/>
            <a:ext cx="1026290" cy="2930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A586B553-4DEC-4828-A14C-D0C141A2242D}"/>
              </a:ext>
            </a:extLst>
          </p:cNvPr>
          <p:cNvCxnSpPr>
            <a:cxnSpLocks/>
          </p:cNvCxnSpPr>
          <p:nvPr/>
        </p:nvCxnSpPr>
        <p:spPr>
          <a:xfrm>
            <a:off x="5757475" y="768056"/>
            <a:ext cx="1331676" cy="53438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1911602-FC29-4B34-91C8-182F00AC2F2E}"/>
              </a:ext>
            </a:extLst>
          </p:cNvPr>
          <p:cNvCxnSpPr>
            <a:cxnSpLocks/>
            <a:stCxn id="299" idx="1"/>
          </p:cNvCxnSpPr>
          <p:nvPr/>
        </p:nvCxnSpPr>
        <p:spPr>
          <a:xfrm>
            <a:off x="6990677" y="1391584"/>
            <a:ext cx="155265" cy="120484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0443EA2D-3056-44B2-A1C1-2B47AAAC4E08}"/>
              </a:ext>
            </a:extLst>
          </p:cNvPr>
          <p:cNvCxnSpPr>
            <a:cxnSpLocks/>
            <a:stCxn id="299" idx="5"/>
            <a:endCxn id="276" idx="1"/>
          </p:cNvCxnSpPr>
          <p:nvPr/>
        </p:nvCxnSpPr>
        <p:spPr>
          <a:xfrm flipH="1" flipV="1">
            <a:off x="6934852" y="957079"/>
            <a:ext cx="55826" cy="22978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D95AE441-E72F-4470-AA98-672755B729AC}"/>
              </a:ext>
            </a:extLst>
          </p:cNvPr>
          <p:cNvCxnSpPr>
            <a:cxnSpLocks/>
            <a:stCxn id="302" idx="1"/>
            <a:endCxn id="299" idx="0"/>
          </p:cNvCxnSpPr>
          <p:nvPr/>
        </p:nvCxnSpPr>
        <p:spPr>
          <a:xfrm flipH="1">
            <a:off x="7089152" y="1038869"/>
            <a:ext cx="386190" cy="2235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D0E31EB9-BBFA-4248-ABB2-A349D0D6CD73}"/>
              </a:ext>
            </a:extLst>
          </p:cNvPr>
          <p:cNvCxnSpPr>
            <a:cxnSpLocks/>
          </p:cNvCxnSpPr>
          <p:nvPr/>
        </p:nvCxnSpPr>
        <p:spPr>
          <a:xfrm flipH="1">
            <a:off x="7442483" y="2539499"/>
            <a:ext cx="1153295" cy="6379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2C7F09C0-BE6F-4983-BF5B-C3335F2A1D4E}"/>
              </a:ext>
            </a:extLst>
          </p:cNvPr>
          <p:cNvCxnSpPr>
            <a:cxnSpLocks/>
            <a:stCxn id="166" idx="26"/>
            <a:endCxn id="235" idx="1"/>
          </p:cNvCxnSpPr>
          <p:nvPr/>
        </p:nvCxnSpPr>
        <p:spPr>
          <a:xfrm flipV="1">
            <a:off x="3215469" y="3160189"/>
            <a:ext cx="945364" cy="51761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AADF5F9-6827-4358-ABF8-114BACCF9AA6}"/>
              </a:ext>
            </a:extLst>
          </p:cNvPr>
          <p:cNvCxnSpPr>
            <a:cxnSpLocks/>
            <a:stCxn id="186" idx="0"/>
            <a:endCxn id="346" idx="2"/>
          </p:cNvCxnSpPr>
          <p:nvPr/>
        </p:nvCxnSpPr>
        <p:spPr>
          <a:xfrm flipV="1">
            <a:off x="7019574" y="2599867"/>
            <a:ext cx="1592611" cy="190403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D0814893-BBC4-4C0C-BB48-85553916562D}"/>
              </a:ext>
            </a:extLst>
          </p:cNvPr>
          <p:cNvCxnSpPr>
            <a:cxnSpLocks/>
            <a:stCxn id="345" idx="0"/>
            <a:endCxn id="202" idx="3"/>
          </p:cNvCxnSpPr>
          <p:nvPr/>
        </p:nvCxnSpPr>
        <p:spPr>
          <a:xfrm flipH="1">
            <a:off x="7246446" y="2478468"/>
            <a:ext cx="1314061" cy="14053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3F8E6CB9-B26D-46A1-B5F7-C900D789050E}"/>
              </a:ext>
            </a:extLst>
          </p:cNvPr>
          <p:cNvCxnSpPr>
            <a:cxnSpLocks/>
            <a:stCxn id="340" idx="4"/>
            <a:endCxn id="348" idx="0"/>
          </p:cNvCxnSpPr>
          <p:nvPr/>
        </p:nvCxnSpPr>
        <p:spPr>
          <a:xfrm flipH="1">
            <a:off x="8595778" y="1691649"/>
            <a:ext cx="80810" cy="82455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FEE0C58B-A7D1-4B23-A53C-FBE32C6F6A97}"/>
              </a:ext>
            </a:extLst>
          </p:cNvPr>
          <p:cNvCxnSpPr>
            <a:cxnSpLocks/>
            <a:stCxn id="235" idx="1"/>
            <a:endCxn id="287" idx="3"/>
          </p:cNvCxnSpPr>
          <p:nvPr/>
        </p:nvCxnSpPr>
        <p:spPr>
          <a:xfrm flipV="1">
            <a:off x="4160833" y="2263055"/>
            <a:ext cx="1007289" cy="89713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DC89E4F5-4953-490F-9AB3-20A655CB0FE7}"/>
              </a:ext>
            </a:extLst>
          </p:cNvPr>
          <p:cNvCxnSpPr>
            <a:cxnSpLocks/>
            <a:endCxn id="287" idx="3"/>
          </p:cNvCxnSpPr>
          <p:nvPr/>
        </p:nvCxnSpPr>
        <p:spPr>
          <a:xfrm>
            <a:off x="4211689" y="2058595"/>
            <a:ext cx="956432" cy="20446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56B98CA4-698D-48D6-A419-58327A27B860}"/>
              </a:ext>
            </a:extLst>
          </p:cNvPr>
          <p:cNvCxnSpPr>
            <a:cxnSpLocks/>
            <a:stCxn id="216" idx="7"/>
          </p:cNvCxnSpPr>
          <p:nvPr/>
        </p:nvCxnSpPr>
        <p:spPr>
          <a:xfrm flipH="1" flipV="1">
            <a:off x="1736329" y="2784049"/>
            <a:ext cx="2363315" cy="39959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5184F5FA-A52C-4B62-A7AC-6E8D26E8A185}"/>
              </a:ext>
            </a:extLst>
          </p:cNvPr>
          <p:cNvCxnSpPr>
            <a:cxnSpLocks/>
            <a:endCxn id="219" idx="1"/>
          </p:cNvCxnSpPr>
          <p:nvPr/>
        </p:nvCxnSpPr>
        <p:spPr>
          <a:xfrm flipH="1">
            <a:off x="4135772" y="2145935"/>
            <a:ext cx="72213" cy="95404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CFCEC5F-95FD-427C-8C88-2951F044B86D}"/>
              </a:ext>
            </a:extLst>
          </p:cNvPr>
          <p:cNvCxnSpPr>
            <a:cxnSpLocks/>
            <a:endCxn id="126" idx="3"/>
          </p:cNvCxnSpPr>
          <p:nvPr/>
        </p:nvCxnSpPr>
        <p:spPr>
          <a:xfrm flipV="1">
            <a:off x="4301895" y="1587034"/>
            <a:ext cx="1662494" cy="45811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CC292BF-FF7A-4E11-8068-FD04DC356EEA}"/>
              </a:ext>
            </a:extLst>
          </p:cNvPr>
          <p:cNvCxnSpPr>
            <a:cxnSpLocks/>
            <a:stCxn id="208" idx="15"/>
            <a:endCxn id="126" idx="0"/>
          </p:cNvCxnSpPr>
          <p:nvPr/>
        </p:nvCxnSpPr>
        <p:spPr>
          <a:xfrm>
            <a:off x="4004277" y="1063958"/>
            <a:ext cx="1916078" cy="47906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EB10770-5566-45A6-8B16-4298558E510F}"/>
              </a:ext>
            </a:extLst>
          </p:cNvPr>
          <p:cNvCxnSpPr>
            <a:cxnSpLocks/>
            <a:stCxn id="192" idx="0"/>
            <a:endCxn id="206" idx="3"/>
          </p:cNvCxnSpPr>
          <p:nvPr/>
        </p:nvCxnSpPr>
        <p:spPr>
          <a:xfrm flipV="1">
            <a:off x="2956188" y="1264281"/>
            <a:ext cx="905512" cy="74370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itle 1">
            <a:extLst>
              <a:ext uri="{FF2B5EF4-FFF2-40B4-BE49-F238E27FC236}">
                <a16:creationId xmlns:a16="http://schemas.microsoft.com/office/drawing/2014/main" id="{5894840A-94C0-4B48-A0C6-A26656869242}"/>
              </a:ext>
            </a:extLst>
          </p:cNvPr>
          <p:cNvSpPr txBox="1">
            <a:spLocks/>
          </p:cNvSpPr>
          <p:nvPr/>
        </p:nvSpPr>
        <p:spPr>
          <a:xfrm>
            <a:off x="6552495" y="4857207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SITES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EA7BEB47-AC29-427A-B33D-8D16B5842405}"/>
              </a:ext>
            </a:extLst>
          </p:cNvPr>
          <p:cNvCxnSpPr>
            <a:cxnSpLocks/>
          </p:cNvCxnSpPr>
          <p:nvPr/>
        </p:nvCxnSpPr>
        <p:spPr>
          <a:xfrm flipH="1">
            <a:off x="2970563" y="1383261"/>
            <a:ext cx="114154" cy="61678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0F43A593-2E22-41B9-B340-CABA46455F8B}"/>
              </a:ext>
            </a:extLst>
          </p:cNvPr>
          <p:cNvSpPr>
            <a:spLocks noChangeAspect="1"/>
          </p:cNvSpPr>
          <p:nvPr/>
        </p:nvSpPr>
        <p:spPr bwMode="auto">
          <a:xfrm>
            <a:off x="3025710" y="1287362"/>
            <a:ext cx="127687" cy="127687"/>
          </a:xfrm>
          <a:prstGeom prst="ellipse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18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291" name="Straight Connector 290"/>
          <p:cNvCxnSpPr>
            <a:cxnSpLocks/>
          </p:cNvCxnSpPr>
          <p:nvPr/>
        </p:nvCxnSpPr>
        <p:spPr>
          <a:xfrm flipV="1">
            <a:off x="2477078" y="2207677"/>
            <a:ext cx="447275" cy="221541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 flipH="1">
            <a:off x="1689496" y="1625281"/>
            <a:ext cx="376464" cy="119762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cxnSpLocks/>
          </p:cNvCxnSpPr>
          <p:nvPr/>
        </p:nvCxnSpPr>
        <p:spPr>
          <a:xfrm>
            <a:off x="2068879" y="1634448"/>
            <a:ext cx="845209" cy="45295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cxnSpLocks/>
          </p:cNvCxnSpPr>
          <p:nvPr/>
        </p:nvCxnSpPr>
        <p:spPr>
          <a:xfrm flipH="1">
            <a:off x="1275075" y="2796773"/>
            <a:ext cx="462956" cy="146353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cxnSpLocks/>
          </p:cNvCxnSpPr>
          <p:nvPr/>
        </p:nvCxnSpPr>
        <p:spPr>
          <a:xfrm>
            <a:off x="2924353" y="2207676"/>
            <a:ext cx="354200" cy="144183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cxnSpLocks/>
          </p:cNvCxnSpPr>
          <p:nvPr/>
        </p:nvCxnSpPr>
        <p:spPr>
          <a:xfrm>
            <a:off x="1760513" y="2858488"/>
            <a:ext cx="677552" cy="169117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cxnSpLocks/>
          </p:cNvCxnSpPr>
          <p:nvPr/>
        </p:nvCxnSpPr>
        <p:spPr>
          <a:xfrm flipH="1">
            <a:off x="1206757" y="1626556"/>
            <a:ext cx="859704" cy="578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cxnSpLocks/>
            <a:stCxn id="99" idx="1"/>
            <a:endCxn id="41" idx="1"/>
          </p:cNvCxnSpPr>
          <p:nvPr/>
        </p:nvCxnSpPr>
        <p:spPr>
          <a:xfrm>
            <a:off x="1702144" y="2717565"/>
            <a:ext cx="690017" cy="70350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cxnSpLocks/>
          </p:cNvCxnSpPr>
          <p:nvPr/>
        </p:nvCxnSpPr>
        <p:spPr>
          <a:xfrm>
            <a:off x="2943957" y="2109805"/>
            <a:ext cx="1265660" cy="121339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cxnSpLocks/>
          </p:cNvCxnSpPr>
          <p:nvPr/>
        </p:nvCxnSpPr>
        <p:spPr>
          <a:xfrm flipH="1" flipV="1">
            <a:off x="4198416" y="3319466"/>
            <a:ext cx="798972" cy="106031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cxnSpLocks/>
            <a:endCxn id="126" idx="5"/>
          </p:cNvCxnSpPr>
          <p:nvPr/>
        </p:nvCxnSpPr>
        <p:spPr>
          <a:xfrm flipH="1" flipV="1">
            <a:off x="6035074" y="1658264"/>
            <a:ext cx="1157621" cy="93316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cxnSpLocks/>
            <a:endCxn id="115" idx="1"/>
          </p:cNvCxnSpPr>
          <p:nvPr/>
        </p:nvCxnSpPr>
        <p:spPr>
          <a:xfrm flipH="1">
            <a:off x="5834686" y="2614518"/>
            <a:ext cx="1311258" cy="31625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>
            <a:cxnSpLocks/>
            <a:endCxn id="185" idx="0"/>
          </p:cNvCxnSpPr>
          <p:nvPr/>
        </p:nvCxnSpPr>
        <p:spPr>
          <a:xfrm flipH="1">
            <a:off x="7018767" y="2665489"/>
            <a:ext cx="84778" cy="174169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>
            <a:cxnSpLocks/>
            <a:endCxn id="185" idx="2"/>
          </p:cNvCxnSpPr>
          <p:nvPr/>
        </p:nvCxnSpPr>
        <p:spPr>
          <a:xfrm>
            <a:off x="4982455" y="4402184"/>
            <a:ext cx="1809555" cy="23175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cxnSpLocks/>
          </p:cNvCxnSpPr>
          <p:nvPr/>
        </p:nvCxnSpPr>
        <p:spPr>
          <a:xfrm flipH="1">
            <a:off x="4048143" y="4383518"/>
            <a:ext cx="1020183" cy="20814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cxnSpLocks/>
          </p:cNvCxnSpPr>
          <p:nvPr/>
        </p:nvCxnSpPr>
        <p:spPr>
          <a:xfrm>
            <a:off x="1267606" y="4264043"/>
            <a:ext cx="1170457" cy="27161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985986" y="4522296"/>
            <a:ext cx="127687" cy="127687"/>
          </a:xfrm>
          <a:prstGeom prst="ellipse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18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 bwMode="auto">
          <a:xfrm>
            <a:off x="2373462" y="3402371"/>
            <a:ext cx="127687" cy="127687"/>
          </a:xfrm>
          <a:prstGeom prst="ellipse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18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 bwMode="auto">
          <a:xfrm>
            <a:off x="1974778" y="3502034"/>
            <a:ext cx="127687" cy="127687"/>
          </a:xfrm>
          <a:prstGeom prst="ellipse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18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 bwMode="auto">
          <a:xfrm>
            <a:off x="1130226" y="2134894"/>
            <a:ext cx="127687" cy="127687"/>
          </a:xfrm>
          <a:prstGeom prst="ellipse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18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1872812" y="1435099"/>
            <a:ext cx="414440" cy="414440"/>
            <a:chOff x="3762817" y="3359680"/>
            <a:chExt cx="731876" cy="731876"/>
          </a:xfrm>
          <a:solidFill>
            <a:schemeClr val="accent1"/>
          </a:solidFill>
        </p:grpSpPr>
        <p:sp>
          <p:nvSpPr>
            <p:cNvPr id="161" name="Oval 160"/>
            <p:cNvSpPr/>
            <p:nvPr/>
          </p:nvSpPr>
          <p:spPr>
            <a:xfrm rot="5400000">
              <a:off x="3762817" y="3359680"/>
              <a:ext cx="731876" cy="731876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274">
                <a:defRPr/>
              </a:pPr>
              <a:endParaRPr lang="en-GB" sz="10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Freeform 40"/>
            <p:cNvSpPr>
              <a:spLocks noChangeAspect="1" noEditPoints="1"/>
            </p:cNvSpPr>
            <p:nvPr/>
          </p:nvSpPr>
          <p:spPr bwMode="auto">
            <a:xfrm>
              <a:off x="3997680" y="3557559"/>
              <a:ext cx="263671" cy="380856"/>
            </a:xfrm>
            <a:custGeom>
              <a:avLst/>
              <a:gdLst>
                <a:gd name="T0" fmla="*/ 76 w 152"/>
                <a:gd name="T1" fmla="*/ 0 h 221"/>
                <a:gd name="T2" fmla="*/ 96 w 152"/>
                <a:gd name="T3" fmla="*/ 2 h 221"/>
                <a:gd name="T4" fmla="*/ 115 w 152"/>
                <a:gd name="T5" fmla="*/ 10 h 221"/>
                <a:gd name="T6" fmla="*/ 130 w 152"/>
                <a:gd name="T7" fmla="*/ 22 h 221"/>
                <a:gd name="T8" fmla="*/ 142 w 152"/>
                <a:gd name="T9" fmla="*/ 37 h 221"/>
                <a:gd name="T10" fmla="*/ 150 w 152"/>
                <a:gd name="T11" fmla="*/ 56 h 221"/>
                <a:gd name="T12" fmla="*/ 152 w 152"/>
                <a:gd name="T13" fmla="*/ 76 h 221"/>
                <a:gd name="T14" fmla="*/ 146 w 152"/>
                <a:gd name="T15" fmla="*/ 105 h 221"/>
                <a:gd name="T16" fmla="*/ 129 w 152"/>
                <a:gd name="T17" fmla="*/ 129 h 221"/>
                <a:gd name="T18" fmla="*/ 115 w 152"/>
                <a:gd name="T19" fmla="*/ 149 h 221"/>
                <a:gd name="T20" fmla="*/ 111 w 152"/>
                <a:gd name="T21" fmla="*/ 173 h 221"/>
                <a:gd name="T22" fmla="*/ 111 w 152"/>
                <a:gd name="T23" fmla="*/ 200 h 221"/>
                <a:gd name="T24" fmla="*/ 109 w 152"/>
                <a:gd name="T25" fmla="*/ 209 h 221"/>
                <a:gd name="T26" fmla="*/ 105 w 152"/>
                <a:gd name="T27" fmla="*/ 215 h 221"/>
                <a:gd name="T28" fmla="*/ 98 w 152"/>
                <a:gd name="T29" fmla="*/ 220 h 221"/>
                <a:gd name="T30" fmla="*/ 90 w 152"/>
                <a:gd name="T31" fmla="*/ 221 h 221"/>
                <a:gd name="T32" fmla="*/ 62 w 152"/>
                <a:gd name="T33" fmla="*/ 221 h 221"/>
                <a:gd name="T34" fmla="*/ 54 w 152"/>
                <a:gd name="T35" fmla="*/ 220 h 221"/>
                <a:gd name="T36" fmla="*/ 48 w 152"/>
                <a:gd name="T37" fmla="*/ 215 h 221"/>
                <a:gd name="T38" fmla="*/ 43 w 152"/>
                <a:gd name="T39" fmla="*/ 209 h 221"/>
                <a:gd name="T40" fmla="*/ 41 w 152"/>
                <a:gd name="T41" fmla="*/ 200 h 221"/>
                <a:gd name="T42" fmla="*/ 41 w 152"/>
                <a:gd name="T43" fmla="*/ 173 h 221"/>
                <a:gd name="T44" fmla="*/ 37 w 152"/>
                <a:gd name="T45" fmla="*/ 149 h 221"/>
                <a:gd name="T46" fmla="*/ 23 w 152"/>
                <a:gd name="T47" fmla="*/ 129 h 221"/>
                <a:gd name="T48" fmla="*/ 6 w 152"/>
                <a:gd name="T49" fmla="*/ 105 h 221"/>
                <a:gd name="T50" fmla="*/ 0 w 152"/>
                <a:gd name="T51" fmla="*/ 76 h 221"/>
                <a:gd name="T52" fmla="*/ 3 w 152"/>
                <a:gd name="T53" fmla="*/ 56 h 221"/>
                <a:gd name="T54" fmla="*/ 10 w 152"/>
                <a:gd name="T55" fmla="*/ 37 h 221"/>
                <a:gd name="T56" fmla="*/ 22 w 152"/>
                <a:gd name="T57" fmla="*/ 22 h 221"/>
                <a:gd name="T58" fmla="*/ 38 w 152"/>
                <a:gd name="T59" fmla="*/ 10 h 221"/>
                <a:gd name="T60" fmla="*/ 56 w 152"/>
                <a:gd name="T61" fmla="*/ 2 h 221"/>
                <a:gd name="T62" fmla="*/ 76 w 152"/>
                <a:gd name="T63" fmla="*/ 0 h 221"/>
                <a:gd name="T64" fmla="*/ 90 w 152"/>
                <a:gd name="T65" fmla="*/ 207 h 221"/>
                <a:gd name="T66" fmla="*/ 95 w 152"/>
                <a:gd name="T67" fmla="*/ 205 h 221"/>
                <a:gd name="T68" fmla="*/ 97 w 152"/>
                <a:gd name="T69" fmla="*/ 200 h 221"/>
                <a:gd name="T70" fmla="*/ 97 w 152"/>
                <a:gd name="T71" fmla="*/ 180 h 221"/>
                <a:gd name="T72" fmla="*/ 55 w 152"/>
                <a:gd name="T73" fmla="*/ 180 h 221"/>
                <a:gd name="T74" fmla="*/ 55 w 152"/>
                <a:gd name="T75" fmla="*/ 200 h 221"/>
                <a:gd name="T76" fmla="*/ 57 w 152"/>
                <a:gd name="T77" fmla="*/ 205 h 221"/>
                <a:gd name="T78" fmla="*/ 62 w 152"/>
                <a:gd name="T79" fmla="*/ 207 h 221"/>
                <a:gd name="T80" fmla="*/ 90 w 152"/>
                <a:gd name="T81" fmla="*/ 207 h 221"/>
                <a:gd name="T82" fmla="*/ 97 w 152"/>
                <a:gd name="T83" fmla="*/ 166 h 221"/>
                <a:gd name="T84" fmla="*/ 104 w 152"/>
                <a:gd name="T85" fmla="*/ 140 h 221"/>
                <a:gd name="T86" fmla="*/ 120 w 152"/>
                <a:gd name="T87" fmla="*/ 119 h 221"/>
                <a:gd name="T88" fmla="*/ 134 w 152"/>
                <a:gd name="T89" fmla="*/ 99 h 221"/>
                <a:gd name="T90" fmla="*/ 138 w 152"/>
                <a:gd name="T91" fmla="*/ 76 h 221"/>
                <a:gd name="T92" fmla="*/ 133 w 152"/>
                <a:gd name="T93" fmla="*/ 52 h 221"/>
                <a:gd name="T94" fmla="*/ 120 w 152"/>
                <a:gd name="T95" fmla="*/ 32 h 221"/>
                <a:gd name="T96" fmla="*/ 100 w 152"/>
                <a:gd name="T97" fmla="*/ 18 h 221"/>
                <a:gd name="T98" fmla="*/ 76 w 152"/>
                <a:gd name="T99" fmla="*/ 13 h 221"/>
                <a:gd name="T100" fmla="*/ 52 w 152"/>
                <a:gd name="T101" fmla="*/ 18 h 221"/>
                <a:gd name="T102" fmla="*/ 32 w 152"/>
                <a:gd name="T103" fmla="*/ 32 h 221"/>
                <a:gd name="T104" fmla="*/ 19 w 152"/>
                <a:gd name="T105" fmla="*/ 52 h 221"/>
                <a:gd name="T106" fmla="*/ 14 w 152"/>
                <a:gd name="T107" fmla="*/ 76 h 221"/>
                <a:gd name="T108" fmla="*/ 19 w 152"/>
                <a:gd name="T109" fmla="*/ 99 h 221"/>
                <a:gd name="T110" fmla="*/ 32 w 152"/>
                <a:gd name="T111" fmla="*/ 119 h 221"/>
                <a:gd name="T112" fmla="*/ 48 w 152"/>
                <a:gd name="T113" fmla="*/ 140 h 221"/>
                <a:gd name="T114" fmla="*/ 55 w 152"/>
                <a:gd name="T115" fmla="*/ 166 h 221"/>
                <a:gd name="T116" fmla="*/ 97 w 152"/>
                <a:gd name="T117" fmla="*/ 16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221">
                  <a:moveTo>
                    <a:pt x="76" y="0"/>
                  </a:moveTo>
                  <a:cubicBezTo>
                    <a:pt x="83" y="0"/>
                    <a:pt x="90" y="1"/>
                    <a:pt x="96" y="2"/>
                  </a:cubicBezTo>
                  <a:cubicBezTo>
                    <a:pt x="103" y="4"/>
                    <a:pt x="109" y="7"/>
                    <a:pt x="115" y="10"/>
                  </a:cubicBezTo>
                  <a:cubicBezTo>
                    <a:pt x="120" y="13"/>
                    <a:pt x="125" y="17"/>
                    <a:pt x="130" y="22"/>
                  </a:cubicBezTo>
                  <a:cubicBezTo>
                    <a:pt x="135" y="27"/>
                    <a:pt x="139" y="32"/>
                    <a:pt x="142" y="37"/>
                  </a:cubicBezTo>
                  <a:cubicBezTo>
                    <a:pt x="145" y="43"/>
                    <a:pt x="148" y="49"/>
                    <a:pt x="150" y="56"/>
                  </a:cubicBezTo>
                  <a:cubicBezTo>
                    <a:pt x="151" y="62"/>
                    <a:pt x="152" y="69"/>
                    <a:pt x="152" y="76"/>
                  </a:cubicBezTo>
                  <a:cubicBezTo>
                    <a:pt x="152" y="86"/>
                    <a:pt x="150" y="96"/>
                    <a:pt x="146" y="105"/>
                  </a:cubicBezTo>
                  <a:cubicBezTo>
                    <a:pt x="142" y="114"/>
                    <a:pt x="137" y="122"/>
                    <a:pt x="129" y="129"/>
                  </a:cubicBezTo>
                  <a:cubicBezTo>
                    <a:pt x="123" y="135"/>
                    <a:pt x="119" y="142"/>
                    <a:pt x="115" y="149"/>
                  </a:cubicBezTo>
                  <a:cubicBezTo>
                    <a:pt x="112" y="156"/>
                    <a:pt x="111" y="164"/>
                    <a:pt x="111" y="173"/>
                  </a:cubicBezTo>
                  <a:cubicBezTo>
                    <a:pt x="111" y="200"/>
                    <a:pt x="111" y="200"/>
                    <a:pt x="111" y="200"/>
                  </a:cubicBezTo>
                  <a:cubicBezTo>
                    <a:pt x="111" y="203"/>
                    <a:pt x="110" y="206"/>
                    <a:pt x="109" y="209"/>
                  </a:cubicBezTo>
                  <a:cubicBezTo>
                    <a:pt x="108" y="211"/>
                    <a:pt x="106" y="213"/>
                    <a:pt x="105" y="215"/>
                  </a:cubicBezTo>
                  <a:cubicBezTo>
                    <a:pt x="103" y="217"/>
                    <a:pt x="101" y="218"/>
                    <a:pt x="98" y="220"/>
                  </a:cubicBezTo>
                  <a:cubicBezTo>
                    <a:pt x="95" y="221"/>
                    <a:pt x="93" y="221"/>
                    <a:pt x="90" y="221"/>
                  </a:cubicBezTo>
                  <a:cubicBezTo>
                    <a:pt x="62" y="221"/>
                    <a:pt x="62" y="221"/>
                    <a:pt x="62" y="221"/>
                  </a:cubicBezTo>
                  <a:cubicBezTo>
                    <a:pt x="59" y="221"/>
                    <a:pt x="57" y="221"/>
                    <a:pt x="54" y="220"/>
                  </a:cubicBezTo>
                  <a:cubicBezTo>
                    <a:pt x="52" y="218"/>
                    <a:pt x="49" y="217"/>
                    <a:pt x="48" y="215"/>
                  </a:cubicBezTo>
                  <a:cubicBezTo>
                    <a:pt x="46" y="213"/>
                    <a:pt x="44" y="211"/>
                    <a:pt x="43" y="209"/>
                  </a:cubicBezTo>
                  <a:cubicBezTo>
                    <a:pt x="42" y="206"/>
                    <a:pt x="41" y="203"/>
                    <a:pt x="41" y="200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64"/>
                    <a:pt x="40" y="156"/>
                    <a:pt x="37" y="149"/>
                  </a:cubicBezTo>
                  <a:cubicBezTo>
                    <a:pt x="33" y="142"/>
                    <a:pt x="29" y="135"/>
                    <a:pt x="23" y="129"/>
                  </a:cubicBezTo>
                  <a:cubicBezTo>
                    <a:pt x="15" y="122"/>
                    <a:pt x="10" y="114"/>
                    <a:pt x="6" y="105"/>
                  </a:cubicBezTo>
                  <a:cubicBezTo>
                    <a:pt x="2" y="96"/>
                    <a:pt x="0" y="86"/>
                    <a:pt x="0" y="76"/>
                  </a:cubicBezTo>
                  <a:cubicBezTo>
                    <a:pt x="0" y="69"/>
                    <a:pt x="1" y="62"/>
                    <a:pt x="3" y="56"/>
                  </a:cubicBezTo>
                  <a:cubicBezTo>
                    <a:pt x="4" y="49"/>
                    <a:pt x="7" y="43"/>
                    <a:pt x="10" y="37"/>
                  </a:cubicBezTo>
                  <a:cubicBezTo>
                    <a:pt x="14" y="32"/>
                    <a:pt x="18" y="27"/>
                    <a:pt x="22" y="22"/>
                  </a:cubicBezTo>
                  <a:cubicBezTo>
                    <a:pt x="27" y="17"/>
                    <a:pt x="32" y="13"/>
                    <a:pt x="38" y="10"/>
                  </a:cubicBezTo>
                  <a:cubicBezTo>
                    <a:pt x="43" y="7"/>
                    <a:pt x="49" y="4"/>
                    <a:pt x="56" y="2"/>
                  </a:cubicBezTo>
                  <a:cubicBezTo>
                    <a:pt x="62" y="1"/>
                    <a:pt x="69" y="0"/>
                    <a:pt x="76" y="0"/>
                  </a:cubicBezTo>
                  <a:close/>
                  <a:moveTo>
                    <a:pt x="90" y="207"/>
                  </a:moveTo>
                  <a:cubicBezTo>
                    <a:pt x="92" y="207"/>
                    <a:pt x="93" y="207"/>
                    <a:pt x="95" y="205"/>
                  </a:cubicBezTo>
                  <a:cubicBezTo>
                    <a:pt x="96" y="204"/>
                    <a:pt x="97" y="202"/>
                    <a:pt x="97" y="200"/>
                  </a:cubicBezTo>
                  <a:cubicBezTo>
                    <a:pt x="97" y="180"/>
                    <a:pt x="97" y="180"/>
                    <a:pt x="97" y="180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2"/>
                    <a:pt x="56" y="204"/>
                    <a:pt x="57" y="205"/>
                  </a:cubicBezTo>
                  <a:cubicBezTo>
                    <a:pt x="59" y="207"/>
                    <a:pt x="60" y="207"/>
                    <a:pt x="62" y="207"/>
                  </a:cubicBezTo>
                  <a:cubicBezTo>
                    <a:pt x="90" y="207"/>
                    <a:pt x="90" y="207"/>
                    <a:pt x="90" y="207"/>
                  </a:cubicBezTo>
                  <a:close/>
                  <a:moveTo>
                    <a:pt x="97" y="166"/>
                  </a:moveTo>
                  <a:cubicBezTo>
                    <a:pt x="98" y="156"/>
                    <a:pt x="100" y="148"/>
                    <a:pt x="104" y="140"/>
                  </a:cubicBezTo>
                  <a:cubicBezTo>
                    <a:pt x="108" y="133"/>
                    <a:pt x="113" y="126"/>
                    <a:pt x="120" y="119"/>
                  </a:cubicBezTo>
                  <a:cubicBezTo>
                    <a:pt x="126" y="113"/>
                    <a:pt x="130" y="107"/>
                    <a:pt x="134" y="99"/>
                  </a:cubicBezTo>
                  <a:cubicBezTo>
                    <a:pt x="137" y="92"/>
                    <a:pt x="138" y="84"/>
                    <a:pt x="138" y="76"/>
                  </a:cubicBezTo>
                  <a:cubicBezTo>
                    <a:pt x="138" y="67"/>
                    <a:pt x="137" y="59"/>
                    <a:pt x="133" y="52"/>
                  </a:cubicBezTo>
                  <a:cubicBezTo>
                    <a:pt x="130" y="44"/>
                    <a:pt x="126" y="37"/>
                    <a:pt x="120" y="32"/>
                  </a:cubicBezTo>
                  <a:cubicBezTo>
                    <a:pt x="114" y="26"/>
                    <a:pt x="108" y="22"/>
                    <a:pt x="100" y="18"/>
                  </a:cubicBezTo>
                  <a:cubicBezTo>
                    <a:pt x="93" y="15"/>
                    <a:pt x="85" y="13"/>
                    <a:pt x="76" y="13"/>
                  </a:cubicBezTo>
                  <a:cubicBezTo>
                    <a:pt x="67" y="13"/>
                    <a:pt x="59" y="15"/>
                    <a:pt x="52" y="18"/>
                  </a:cubicBezTo>
                  <a:cubicBezTo>
                    <a:pt x="44" y="22"/>
                    <a:pt x="38" y="26"/>
                    <a:pt x="32" y="32"/>
                  </a:cubicBezTo>
                  <a:cubicBezTo>
                    <a:pt x="26" y="37"/>
                    <a:pt x="22" y="44"/>
                    <a:pt x="19" y="52"/>
                  </a:cubicBezTo>
                  <a:cubicBezTo>
                    <a:pt x="15" y="59"/>
                    <a:pt x="14" y="67"/>
                    <a:pt x="14" y="76"/>
                  </a:cubicBezTo>
                  <a:cubicBezTo>
                    <a:pt x="14" y="84"/>
                    <a:pt x="15" y="92"/>
                    <a:pt x="19" y="99"/>
                  </a:cubicBezTo>
                  <a:cubicBezTo>
                    <a:pt x="22" y="107"/>
                    <a:pt x="26" y="113"/>
                    <a:pt x="32" y="119"/>
                  </a:cubicBezTo>
                  <a:cubicBezTo>
                    <a:pt x="39" y="126"/>
                    <a:pt x="44" y="133"/>
                    <a:pt x="48" y="140"/>
                  </a:cubicBezTo>
                  <a:cubicBezTo>
                    <a:pt x="52" y="148"/>
                    <a:pt x="54" y="156"/>
                    <a:pt x="55" y="166"/>
                  </a:cubicBezTo>
                  <a:cubicBezTo>
                    <a:pt x="97" y="166"/>
                    <a:pt x="97" y="166"/>
                    <a:pt x="97" y="1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12" tIns="34257" rIns="68512" bIns="34257" numCol="1" anchor="t" anchorCtr="0" compatLnSpc="1">
              <a:prstTxWarp prst="textNoShape">
                <a:avLst/>
              </a:prstTxWarp>
            </a:bodyPr>
            <a:lstStyle/>
            <a:p>
              <a:pPr defTabSz="685139">
                <a:defRPr/>
              </a:pPr>
              <a:endParaRPr lang="en-US" sz="1351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012398" y="4035420"/>
            <a:ext cx="453514" cy="453514"/>
            <a:chOff x="955412" y="5324057"/>
            <a:chExt cx="731877" cy="731877"/>
          </a:xfrm>
          <a:solidFill>
            <a:schemeClr val="accent1"/>
          </a:solidFill>
        </p:grpSpPr>
        <p:sp>
          <p:nvSpPr>
            <p:cNvPr id="179" name="Oval 178"/>
            <p:cNvSpPr/>
            <p:nvPr/>
          </p:nvSpPr>
          <p:spPr>
            <a:xfrm rot="5400000">
              <a:off x="955412" y="5324057"/>
              <a:ext cx="731877" cy="731877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274">
                <a:defRPr/>
              </a:pPr>
              <a:endParaRPr lang="en-GB" sz="10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0" name="Graphic 179" descr="Envelope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1099" y="5495929"/>
              <a:ext cx="407270" cy="407270"/>
            </a:xfrm>
            <a:prstGeom prst="rect">
              <a:avLst/>
            </a:prstGeom>
          </p:spPr>
        </p:pic>
      </p:grpSp>
      <p:grpSp>
        <p:nvGrpSpPr>
          <p:cNvPr id="184" name="Group 183"/>
          <p:cNvGrpSpPr/>
          <p:nvPr/>
        </p:nvGrpSpPr>
        <p:grpSpPr>
          <a:xfrm>
            <a:off x="6792009" y="4407182"/>
            <a:ext cx="453514" cy="453514"/>
            <a:chOff x="8742516" y="1194042"/>
            <a:chExt cx="731877" cy="731877"/>
          </a:xfrm>
          <a:solidFill>
            <a:schemeClr val="accent1"/>
          </a:solidFill>
        </p:grpSpPr>
        <p:sp>
          <p:nvSpPr>
            <p:cNvPr id="185" name="Oval 184"/>
            <p:cNvSpPr/>
            <p:nvPr/>
          </p:nvSpPr>
          <p:spPr>
            <a:xfrm>
              <a:off x="8742516" y="1194042"/>
              <a:ext cx="731877" cy="731877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274">
                <a:defRPr/>
              </a:pPr>
              <a:endParaRPr lang="en-GB" sz="10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6" name="Graphic 185" descr="Newspaper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79152" y="1350133"/>
              <a:ext cx="461208" cy="461208"/>
            </a:xfrm>
            <a:prstGeom prst="rect">
              <a:avLst/>
            </a:prstGeom>
          </p:spPr>
        </p:pic>
      </p:grpSp>
      <p:sp>
        <p:nvSpPr>
          <p:cNvPr id="259" name="Title 1"/>
          <p:cNvSpPr txBox="1">
            <a:spLocks/>
          </p:cNvSpPr>
          <p:nvPr/>
        </p:nvSpPr>
        <p:spPr>
          <a:xfrm>
            <a:off x="627668" y="2633895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GROUPS</a:t>
            </a:r>
          </a:p>
        </p:txBody>
      </p:sp>
      <p:sp>
        <p:nvSpPr>
          <p:cNvPr id="261" name="Title 1"/>
          <p:cNvSpPr txBox="1">
            <a:spLocks/>
          </p:cNvSpPr>
          <p:nvPr/>
        </p:nvSpPr>
        <p:spPr>
          <a:xfrm>
            <a:off x="5869048" y="1469902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ME</a:t>
            </a:r>
          </a:p>
        </p:txBody>
      </p:sp>
      <p:cxnSp>
        <p:nvCxnSpPr>
          <p:cNvPr id="262" name="Straight Connector 261"/>
          <p:cNvCxnSpPr>
            <a:cxnSpLocks/>
          </p:cNvCxnSpPr>
          <p:nvPr/>
        </p:nvCxnSpPr>
        <p:spPr>
          <a:xfrm flipV="1">
            <a:off x="1789857" y="2082923"/>
            <a:ext cx="1121311" cy="665173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>
            <a:cxnSpLocks/>
          </p:cNvCxnSpPr>
          <p:nvPr/>
        </p:nvCxnSpPr>
        <p:spPr>
          <a:xfrm flipV="1">
            <a:off x="2394338" y="4365430"/>
            <a:ext cx="2630853" cy="13234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cxnSpLocks/>
            <a:stCxn id="114" idx="2"/>
            <a:endCxn id="126" idx="2"/>
          </p:cNvCxnSpPr>
          <p:nvPr/>
        </p:nvCxnSpPr>
        <p:spPr>
          <a:xfrm flipV="1">
            <a:off x="5799414" y="1543022"/>
            <a:ext cx="209588" cy="13524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cxnSpLocks/>
            <a:endCxn id="122" idx="3"/>
          </p:cNvCxnSpPr>
          <p:nvPr/>
        </p:nvCxnSpPr>
        <p:spPr>
          <a:xfrm flipV="1">
            <a:off x="5011308" y="3924715"/>
            <a:ext cx="1195012" cy="465644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cxnSpLocks/>
            <a:endCxn id="122" idx="2"/>
          </p:cNvCxnSpPr>
          <p:nvPr/>
        </p:nvCxnSpPr>
        <p:spPr>
          <a:xfrm>
            <a:off x="5806893" y="3009153"/>
            <a:ext cx="433678" cy="8814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cxnSpLocks/>
          </p:cNvCxnSpPr>
          <p:nvPr/>
        </p:nvCxnSpPr>
        <p:spPr>
          <a:xfrm flipV="1">
            <a:off x="2917471" y="2045144"/>
            <a:ext cx="1190312" cy="1345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>
            <a:grpSpLocks noChangeAspect="1"/>
          </p:cNvGrpSpPr>
          <p:nvPr/>
        </p:nvGrpSpPr>
        <p:grpSpPr>
          <a:xfrm>
            <a:off x="6028176" y="3638541"/>
            <a:ext cx="473108" cy="473107"/>
            <a:chOff x="4149299" y="2921794"/>
            <a:chExt cx="643734" cy="643732"/>
          </a:xfrm>
          <a:solidFill>
            <a:schemeClr val="accent1"/>
          </a:solidFill>
        </p:grpSpPr>
        <p:sp>
          <p:nvSpPr>
            <p:cNvPr id="121" name="Oval 120"/>
            <p:cNvSpPr/>
            <p:nvPr/>
          </p:nvSpPr>
          <p:spPr bwMode="auto">
            <a:xfrm>
              <a:off x="4149299" y="2921794"/>
              <a:ext cx="643734" cy="643732"/>
            </a:xfrm>
            <a:prstGeom prst="ellipse">
              <a:avLst/>
            </a:prstGeom>
            <a:grp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2" name="Freeform 20"/>
            <p:cNvSpPr>
              <a:spLocks noEditPoints="1"/>
            </p:cNvSpPr>
            <p:nvPr/>
          </p:nvSpPr>
          <p:spPr bwMode="auto">
            <a:xfrm>
              <a:off x="4325115" y="3107385"/>
              <a:ext cx="292100" cy="272550"/>
            </a:xfrm>
            <a:custGeom>
              <a:avLst/>
              <a:gdLst>
                <a:gd name="T0" fmla="*/ 24 w 351"/>
                <a:gd name="T1" fmla="*/ 190 h 329"/>
                <a:gd name="T2" fmla="*/ 80 w 351"/>
                <a:gd name="T3" fmla="*/ 134 h 329"/>
                <a:gd name="T4" fmla="*/ 136 w 351"/>
                <a:gd name="T5" fmla="*/ 190 h 329"/>
                <a:gd name="T6" fmla="*/ 80 w 351"/>
                <a:gd name="T7" fmla="*/ 246 h 329"/>
                <a:gd name="T8" fmla="*/ 24 w 351"/>
                <a:gd name="T9" fmla="*/ 190 h 329"/>
                <a:gd name="T10" fmla="*/ 163 w 351"/>
                <a:gd name="T11" fmla="*/ 328 h 329"/>
                <a:gd name="T12" fmla="*/ 81 w 351"/>
                <a:gd name="T13" fmla="*/ 246 h 329"/>
                <a:gd name="T14" fmla="*/ 0 w 351"/>
                <a:gd name="T15" fmla="*/ 328 h 329"/>
                <a:gd name="T16" fmla="*/ 217 w 351"/>
                <a:gd name="T17" fmla="*/ 112 h 329"/>
                <a:gd name="T18" fmla="*/ 273 w 351"/>
                <a:gd name="T19" fmla="*/ 56 h 329"/>
                <a:gd name="T20" fmla="*/ 217 w 351"/>
                <a:gd name="T21" fmla="*/ 0 h 329"/>
                <a:gd name="T22" fmla="*/ 161 w 351"/>
                <a:gd name="T23" fmla="*/ 56 h 329"/>
                <a:gd name="T24" fmla="*/ 217 w 351"/>
                <a:gd name="T25" fmla="*/ 112 h 329"/>
                <a:gd name="T26" fmla="*/ 300 w 351"/>
                <a:gd name="T27" fmla="*/ 194 h 329"/>
                <a:gd name="T28" fmla="*/ 218 w 351"/>
                <a:gd name="T29" fmla="*/ 112 h 329"/>
                <a:gd name="T30" fmla="*/ 136 w 351"/>
                <a:gd name="T31" fmla="*/ 194 h 329"/>
                <a:gd name="T32" fmla="*/ 296 w 351"/>
                <a:gd name="T33" fmla="*/ 329 h 329"/>
                <a:gd name="T34" fmla="*/ 351 w 351"/>
                <a:gd name="T35" fmla="*/ 273 h 329"/>
                <a:gd name="T36" fmla="*/ 296 w 351"/>
                <a:gd name="T37" fmla="*/ 218 h 329"/>
                <a:gd name="T38" fmla="*/ 351 w 351"/>
                <a:gd name="T39" fmla="*/ 273 h 329"/>
                <a:gd name="T40" fmla="*/ 249 w 351"/>
                <a:gd name="T41" fmla="*/ 27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1" h="329">
                  <a:moveTo>
                    <a:pt x="24" y="190"/>
                  </a:moveTo>
                  <a:cubicBezTo>
                    <a:pt x="24" y="159"/>
                    <a:pt x="49" y="134"/>
                    <a:pt x="80" y="134"/>
                  </a:cubicBezTo>
                  <a:cubicBezTo>
                    <a:pt x="111" y="134"/>
                    <a:pt x="136" y="159"/>
                    <a:pt x="136" y="190"/>
                  </a:cubicBezTo>
                  <a:cubicBezTo>
                    <a:pt x="136" y="221"/>
                    <a:pt x="111" y="246"/>
                    <a:pt x="80" y="246"/>
                  </a:cubicBezTo>
                  <a:cubicBezTo>
                    <a:pt x="49" y="246"/>
                    <a:pt x="24" y="221"/>
                    <a:pt x="24" y="190"/>
                  </a:cubicBezTo>
                  <a:close/>
                  <a:moveTo>
                    <a:pt x="163" y="328"/>
                  </a:moveTo>
                  <a:cubicBezTo>
                    <a:pt x="163" y="283"/>
                    <a:pt x="127" y="246"/>
                    <a:pt x="81" y="246"/>
                  </a:cubicBezTo>
                  <a:cubicBezTo>
                    <a:pt x="36" y="246"/>
                    <a:pt x="0" y="283"/>
                    <a:pt x="0" y="328"/>
                  </a:cubicBezTo>
                  <a:moveTo>
                    <a:pt x="217" y="112"/>
                  </a:moveTo>
                  <a:cubicBezTo>
                    <a:pt x="248" y="112"/>
                    <a:pt x="273" y="87"/>
                    <a:pt x="273" y="56"/>
                  </a:cubicBezTo>
                  <a:cubicBezTo>
                    <a:pt x="273" y="25"/>
                    <a:pt x="248" y="0"/>
                    <a:pt x="217" y="0"/>
                  </a:cubicBezTo>
                  <a:cubicBezTo>
                    <a:pt x="186" y="0"/>
                    <a:pt x="161" y="25"/>
                    <a:pt x="161" y="56"/>
                  </a:cubicBezTo>
                  <a:cubicBezTo>
                    <a:pt x="161" y="87"/>
                    <a:pt x="186" y="112"/>
                    <a:pt x="217" y="112"/>
                  </a:cubicBezTo>
                  <a:close/>
                  <a:moveTo>
                    <a:pt x="300" y="194"/>
                  </a:moveTo>
                  <a:cubicBezTo>
                    <a:pt x="300" y="149"/>
                    <a:pt x="263" y="112"/>
                    <a:pt x="218" y="112"/>
                  </a:cubicBezTo>
                  <a:cubicBezTo>
                    <a:pt x="173" y="112"/>
                    <a:pt x="136" y="149"/>
                    <a:pt x="136" y="194"/>
                  </a:cubicBezTo>
                  <a:moveTo>
                    <a:pt x="296" y="329"/>
                  </a:moveTo>
                  <a:cubicBezTo>
                    <a:pt x="351" y="273"/>
                    <a:pt x="351" y="273"/>
                    <a:pt x="351" y="273"/>
                  </a:cubicBezTo>
                  <a:cubicBezTo>
                    <a:pt x="296" y="218"/>
                    <a:pt x="296" y="218"/>
                    <a:pt x="296" y="218"/>
                  </a:cubicBezTo>
                  <a:moveTo>
                    <a:pt x="351" y="273"/>
                  </a:moveTo>
                  <a:cubicBezTo>
                    <a:pt x="249" y="273"/>
                    <a:pt x="249" y="273"/>
                    <a:pt x="249" y="273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85381">
                <a:defRPr/>
              </a:pPr>
              <a:endParaRPr lang="en-US" sz="1324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23" name="Group 122"/>
          <p:cNvGrpSpPr>
            <a:grpSpLocks noChangeAspect="1"/>
          </p:cNvGrpSpPr>
          <p:nvPr/>
        </p:nvGrpSpPr>
        <p:grpSpPr>
          <a:xfrm>
            <a:off x="5727256" y="1342083"/>
            <a:ext cx="473108" cy="473107"/>
            <a:chOff x="3245478" y="4834995"/>
            <a:chExt cx="643734" cy="643732"/>
          </a:xfrm>
          <a:solidFill>
            <a:schemeClr val="accent1"/>
          </a:solidFill>
        </p:grpSpPr>
        <p:sp>
          <p:nvSpPr>
            <p:cNvPr id="124" name="Oval 123"/>
            <p:cNvSpPr/>
            <p:nvPr/>
          </p:nvSpPr>
          <p:spPr bwMode="auto">
            <a:xfrm>
              <a:off x="3245478" y="4834995"/>
              <a:ext cx="643734" cy="643732"/>
            </a:xfrm>
            <a:prstGeom prst="ellipse">
              <a:avLst/>
            </a:prstGeom>
            <a:grp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6" name="Freeform 5"/>
            <p:cNvSpPr>
              <a:spLocks noEditPoints="1"/>
            </p:cNvSpPr>
            <p:nvPr/>
          </p:nvSpPr>
          <p:spPr bwMode="auto">
            <a:xfrm>
              <a:off x="3470377" y="5048517"/>
              <a:ext cx="193936" cy="21668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85381">
                <a:defRPr/>
              </a:pPr>
              <a:endParaRPr lang="en-US" sz="1324">
                <a:solidFill>
                  <a:srgbClr val="505050"/>
                </a:solidFill>
                <a:latin typeface="Segoe UI Semilight"/>
              </a:endParaRPr>
            </a:p>
          </p:txBody>
        </p:sp>
      </p:grpSp>
      <p:cxnSp>
        <p:nvCxnSpPr>
          <p:cNvPr id="288" name="Straight Connector 287"/>
          <p:cNvCxnSpPr>
            <a:cxnSpLocks/>
          </p:cNvCxnSpPr>
          <p:nvPr/>
        </p:nvCxnSpPr>
        <p:spPr>
          <a:xfrm flipV="1">
            <a:off x="2568652" y="2986915"/>
            <a:ext cx="3198771" cy="143408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cxnSpLocks/>
            <a:endCxn id="115" idx="0"/>
          </p:cNvCxnSpPr>
          <p:nvPr/>
        </p:nvCxnSpPr>
        <p:spPr>
          <a:xfrm flipV="1">
            <a:off x="5020451" y="2981629"/>
            <a:ext cx="763377" cy="129124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>
            <a:grpSpLocks noChangeAspect="1"/>
          </p:cNvGrpSpPr>
          <p:nvPr/>
        </p:nvGrpSpPr>
        <p:grpSpPr>
          <a:xfrm>
            <a:off x="4749919" y="4159719"/>
            <a:ext cx="473108" cy="473107"/>
            <a:chOff x="2110945" y="1245128"/>
            <a:chExt cx="643734" cy="643732"/>
          </a:xfrm>
          <a:solidFill>
            <a:schemeClr val="accent1"/>
          </a:solidFill>
        </p:grpSpPr>
        <p:sp>
          <p:nvSpPr>
            <p:cNvPr id="95" name="Oval 94"/>
            <p:cNvSpPr/>
            <p:nvPr/>
          </p:nvSpPr>
          <p:spPr bwMode="auto">
            <a:xfrm>
              <a:off x="2110945" y="1245128"/>
              <a:ext cx="643734" cy="643732"/>
            </a:xfrm>
            <a:prstGeom prst="ellipse">
              <a:avLst/>
            </a:prstGeom>
            <a:grp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6" name="Freeform 5"/>
            <p:cNvSpPr>
              <a:spLocks noEditPoints="1"/>
            </p:cNvSpPr>
            <p:nvPr/>
          </p:nvSpPr>
          <p:spPr bwMode="auto">
            <a:xfrm>
              <a:off x="2279121" y="1439863"/>
              <a:ext cx="307975" cy="260350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85381">
                <a:defRPr/>
              </a:pPr>
              <a:endParaRPr lang="en-US" sz="1324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5555068" y="2726214"/>
            <a:ext cx="473108" cy="473107"/>
            <a:chOff x="3397878" y="3844395"/>
            <a:chExt cx="643734" cy="643732"/>
          </a:xfrm>
          <a:solidFill>
            <a:schemeClr val="accent1"/>
          </a:solidFill>
        </p:grpSpPr>
        <p:sp>
          <p:nvSpPr>
            <p:cNvPr id="109" name="Oval 108"/>
            <p:cNvSpPr/>
            <p:nvPr/>
          </p:nvSpPr>
          <p:spPr bwMode="auto">
            <a:xfrm>
              <a:off x="3397878" y="3844395"/>
              <a:ext cx="643734" cy="643732"/>
            </a:xfrm>
            <a:prstGeom prst="ellipse">
              <a:avLst/>
            </a:prstGeom>
            <a:grp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110" name="Group 8"/>
            <p:cNvGrpSpPr>
              <a:grpSpLocks noChangeAspect="1"/>
            </p:cNvGrpSpPr>
            <p:nvPr/>
          </p:nvGrpSpPr>
          <p:grpSpPr bwMode="auto">
            <a:xfrm>
              <a:off x="3591951" y="4026743"/>
              <a:ext cx="255588" cy="279025"/>
              <a:chOff x="1536" y="1515"/>
              <a:chExt cx="229" cy="250"/>
            </a:xfrm>
            <a:grpFill/>
          </p:grpSpPr>
          <p:sp>
            <p:nvSpPr>
              <p:cNvPr id="112" name="Oval 9"/>
              <p:cNvSpPr>
                <a:spLocks noChangeArrowheads="1"/>
              </p:cNvSpPr>
              <p:nvPr/>
            </p:nvSpPr>
            <p:spPr bwMode="auto">
              <a:xfrm>
                <a:off x="1555" y="1617"/>
                <a:ext cx="86" cy="86"/>
              </a:xfrm>
              <a:prstGeom prst="ellips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3" name="Freeform 10"/>
              <p:cNvSpPr>
                <a:spLocks/>
              </p:cNvSpPr>
              <p:nvPr/>
            </p:nvSpPr>
            <p:spPr bwMode="auto">
              <a:xfrm>
                <a:off x="1536" y="1703"/>
                <a:ext cx="125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4" name="Oval 11"/>
              <p:cNvSpPr>
                <a:spLocks noChangeArrowheads="1"/>
              </p:cNvSpPr>
              <p:nvPr/>
            </p:nvSpPr>
            <p:spPr bwMode="auto">
              <a:xfrm>
                <a:off x="1660" y="1515"/>
                <a:ext cx="85" cy="86"/>
              </a:xfrm>
              <a:prstGeom prst="ellips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15" name="Freeform 12"/>
              <p:cNvSpPr>
                <a:spLocks/>
              </p:cNvSpPr>
              <p:nvPr/>
            </p:nvSpPr>
            <p:spPr bwMode="auto">
              <a:xfrm>
                <a:off x="1641" y="1601"/>
                <a:ext cx="124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303" name="Straight Connector 302"/>
          <p:cNvCxnSpPr>
            <a:cxnSpLocks/>
            <a:endCxn id="43" idx="5"/>
          </p:cNvCxnSpPr>
          <p:nvPr/>
        </p:nvCxnSpPr>
        <p:spPr>
          <a:xfrm flipH="1" flipV="1">
            <a:off x="1239212" y="2243881"/>
            <a:ext cx="462930" cy="47368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1465913" y="2526263"/>
            <a:ext cx="473108" cy="473107"/>
            <a:chOff x="2000878" y="4885795"/>
            <a:chExt cx="643734" cy="643732"/>
          </a:xfrm>
          <a:solidFill>
            <a:schemeClr val="accent1"/>
          </a:solidFill>
        </p:grpSpPr>
        <p:sp>
          <p:nvSpPr>
            <p:cNvPr id="98" name="Oval 97"/>
            <p:cNvSpPr/>
            <p:nvPr/>
          </p:nvSpPr>
          <p:spPr bwMode="auto">
            <a:xfrm>
              <a:off x="2000878" y="4885795"/>
              <a:ext cx="643734" cy="643732"/>
            </a:xfrm>
            <a:prstGeom prst="ellipse">
              <a:avLst/>
            </a:prstGeom>
            <a:grp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9" name="Freeform 5"/>
            <p:cNvSpPr>
              <a:spLocks noEditPoints="1"/>
            </p:cNvSpPr>
            <p:nvPr/>
          </p:nvSpPr>
          <p:spPr bwMode="auto">
            <a:xfrm>
              <a:off x="2168758" y="5077486"/>
              <a:ext cx="307975" cy="260350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defTabSz="685381">
                <a:defRPr/>
              </a:pPr>
              <a:endParaRPr lang="en-US" sz="1324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6894116" y="2382275"/>
            <a:ext cx="453514" cy="453514"/>
            <a:chOff x="9609760" y="4061544"/>
            <a:chExt cx="731877" cy="731877"/>
          </a:xfrm>
          <a:solidFill>
            <a:schemeClr val="accent1"/>
          </a:solidFill>
        </p:grpSpPr>
        <p:sp>
          <p:nvSpPr>
            <p:cNvPr id="201" name="Oval 200"/>
            <p:cNvSpPr/>
            <p:nvPr/>
          </p:nvSpPr>
          <p:spPr>
            <a:xfrm>
              <a:off x="9609760" y="4061544"/>
              <a:ext cx="731877" cy="731877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274">
                <a:defRPr/>
              </a:pPr>
              <a:endParaRPr lang="en-GB" sz="10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02" name="Graphic 201" descr="Document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96597" y="4252688"/>
              <a:ext cx="381751" cy="381751"/>
            </a:xfrm>
            <a:prstGeom prst="rect">
              <a:avLst/>
            </a:prstGeom>
          </p:spPr>
        </p:pic>
      </p:grpSp>
      <p:sp>
        <p:nvSpPr>
          <p:cNvPr id="310" name="Title 1"/>
          <p:cNvSpPr txBox="1">
            <a:spLocks/>
          </p:cNvSpPr>
          <p:nvPr/>
        </p:nvSpPr>
        <p:spPr>
          <a:xfrm>
            <a:off x="927025" y="1457646"/>
            <a:ext cx="959933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274">
              <a:lnSpc>
                <a:spcPct val="100000"/>
              </a:lnSpc>
              <a:defRPr/>
            </a:pPr>
            <a:r>
              <a:rPr lang="en-US" sz="120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INSIGHTS</a:t>
            </a:r>
          </a:p>
        </p:txBody>
      </p:sp>
      <p:sp>
        <p:nvSpPr>
          <p:cNvPr id="171" name="Title 1">
            <a:extLst>
              <a:ext uri="{FF2B5EF4-FFF2-40B4-BE49-F238E27FC236}">
                <a16:creationId xmlns:a16="http://schemas.microsoft.com/office/drawing/2014/main" id="{0C0F2769-120C-4F13-90CC-C3DF209E17B3}"/>
              </a:ext>
            </a:extLst>
          </p:cNvPr>
          <p:cNvSpPr txBox="1">
            <a:spLocks/>
          </p:cNvSpPr>
          <p:nvPr/>
        </p:nvSpPr>
        <p:spPr>
          <a:xfrm>
            <a:off x="5901883" y="4160692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CONTACTS</a:t>
            </a:r>
          </a:p>
        </p:txBody>
      </p:sp>
      <p:sp>
        <p:nvSpPr>
          <p:cNvPr id="172" name="Title 1">
            <a:extLst>
              <a:ext uri="{FF2B5EF4-FFF2-40B4-BE49-F238E27FC236}">
                <a16:creationId xmlns:a16="http://schemas.microsoft.com/office/drawing/2014/main" id="{D9A7F956-C5FE-46E6-9ADE-8F72ACAF772B}"/>
              </a:ext>
            </a:extLst>
          </p:cNvPr>
          <p:cNvSpPr txBox="1">
            <a:spLocks/>
          </p:cNvSpPr>
          <p:nvPr/>
        </p:nvSpPr>
        <p:spPr>
          <a:xfrm>
            <a:off x="4532955" y="4613627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PEOPLE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97473D93-21ED-46F5-B73A-D0B1EBC6940A}"/>
              </a:ext>
            </a:extLst>
          </p:cNvPr>
          <p:cNvSpPr txBox="1">
            <a:spLocks/>
          </p:cNvSpPr>
          <p:nvPr/>
        </p:nvSpPr>
        <p:spPr>
          <a:xfrm>
            <a:off x="2284799" y="2268377"/>
            <a:ext cx="127360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sp>
        <p:nvSpPr>
          <p:cNvPr id="176" name="Title 1">
            <a:extLst>
              <a:ext uri="{FF2B5EF4-FFF2-40B4-BE49-F238E27FC236}">
                <a16:creationId xmlns:a16="http://schemas.microsoft.com/office/drawing/2014/main" id="{318C1F2A-93E4-45AD-9B1D-BCF0606F97DE}"/>
              </a:ext>
            </a:extLst>
          </p:cNvPr>
          <p:cNvSpPr txBox="1">
            <a:spLocks/>
          </p:cNvSpPr>
          <p:nvPr/>
        </p:nvSpPr>
        <p:spPr>
          <a:xfrm>
            <a:off x="744185" y="4518180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EMAIL</a:t>
            </a:r>
          </a:p>
        </p:txBody>
      </p:sp>
      <p:sp>
        <p:nvSpPr>
          <p:cNvPr id="177" name="Title 1">
            <a:extLst>
              <a:ext uri="{FF2B5EF4-FFF2-40B4-BE49-F238E27FC236}">
                <a16:creationId xmlns:a16="http://schemas.microsoft.com/office/drawing/2014/main" id="{86B2EFA4-9F64-4207-8F15-CFBDF9A550CC}"/>
              </a:ext>
            </a:extLst>
          </p:cNvPr>
          <p:cNvSpPr txBox="1">
            <a:spLocks/>
          </p:cNvSpPr>
          <p:nvPr/>
        </p:nvSpPr>
        <p:spPr>
          <a:xfrm>
            <a:off x="6678904" y="2162921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193" name="Title 1">
            <a:extLst>
              <a:ext uri="{FF2B5EF4-FFF2-40B4-BE49-F238E27FC236}">
                <a16:creationId xmlns:a16="http://schemas.microsoft.com/office/drawing/2014/main" id="{9DF8C512-568D-4903-B587-B0BF7F26194D}"/>
              </a:ext>
            </a:extLst>
          </p:cNvPr>
          <p:cNvSpPr txBox="1">
            <a:spLocks/>
          </p:cNvSpPr>
          <p:nvPr/>
        </p:nvSpPr>
        <p:spPr>
          <a:xfrm>
            <a:off x="3570842" y="4874464"/>
            <a:ext cx="110943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DOCUMENTS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F56E410-7D61-4E21-934B-1737B2A11E90}"/>
              </a:ext>
            </a:extLst>
          </p:cNvPr>
          <p:cNvGrpSpPr>
            <a:grpSpLocks noChangeAspect="1"/>
          </p:cNvGrpSpPr>
          <p:nvPr/>
        </p:nvGrpSpPr>
        <p:grpSpPr>
          <a:xfrm>
            <a:off x="3792404" y="860401"/>
            <a:ext cx="473175" cy="473174"/>
            <a:chOff x="8869606" y="1761068"/>
            <a:chExt cx="643734" cy="643732"/>
          </a:xfrm>
          <a:solidFill>
            <a:schemeClr val="accent1"/>
          </a:solidFill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DC8A691E-632A-4860-869C-881766ADDC57}"/>
                </a:ext>
              </a:extLst>
            </p:cNvPr>
            <p:cNvSpPr/>
            <p:nvPr/>
          </p:nvSpPr>
          <p:spPr bwMode="auto">
            <a:xfrm>
              <a:off x="8869606" y="1761068"/>
              <a:ext cx="643734" cy="643732"/>
            </a:xfrm>
            <a:prstGeom prst="ellipse">
              <a:avLst/>
            </a:prstGeom>
            <a:grp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80" rIns="0" bIns="34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13" fontAlgn="base">
                <a:spcBef>
                  <a:spcPct val="0"/>
                </a:spcBef>
                <a:spcAft>
                  <a:spcPct val="0"/>
                </a:spcAft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08" name="Freeform 9">
              <a:extLst>
                <a:ext uri="{FF2B5EF4-FFF2-40B4-BE49-F238E27FC236}">
                  <a16:creationId xmlns:a16="http://schemas.microsoft.com/office/drawing/2014/main" id="{566101F6-6DEF-4BC7-A5B2-054C43F041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2853" y="1948001"/>
              <a:ext cx="337240" cy="269866"/>
            </a:xfrm>
            <a:custGeom>
              <a:avLst/>
              <a:gdLst>
                <a:gd name="T0" fmla="*/ 899 w 2698"/>
                <a:gd name="T1" fmla="*/ 720 h 2159"/>
                <a:gd name="T2" fmla="*/ 2698 w 2698"/>
                <a:gd name="T3" fmla="*/ 720 h 2159"/>
                <a:gd name="T4" fmla="*/ 2698 w 2698"/>
                <a:gd name="T5" fmla="*/ 1800 h 2159"/>
                <a:gd name="T6" fmla="*/ 899 w 2698"/>
                <a:gd name="T7" fmla="*/ 1800 h 2159"/>
                <a:gd name="T8" fmla="*/ 899 w 2698"/>
                <a:gd name="T9" fmla="*/ 720 h 2159"/>
                <a:gd name="T10" fmla="*/ 1799 w 2698"/>
                <a:gd name="T11" fmla="*/ 1800 h 2159"/>
                <a:gd name="T12" fmla="*/ 1799 w 2698"/>
                <a:gd name="T13" fmla="*/ 2159 h 2159"/>
                <a:gd name="T14" fmla="*/ 1349 w 2698"/>
                <a:gd name="T15" fmla="*/ 2159 h 2159"/>
                <a:gd name="T16" fmla="*/ 2248 w 2698"/>
                <a:gd name="T17" fmla="*/ 2159 h 2159"/>
                <a:gd name="T18" fmla="*/ 271 w 2698"/>
                <a:gd name="T19" fmla="*/ 360 h 2159"/>
                <a:gd name="T20" fmla="*/ 810 w 2698"/>
                <a:gd name="T21" fmla="*/ 360 h 2159"/>
                <a:gd name="T22" fmla="*/ 271 w 2698"/>
                <a:gd name="T23" fmla="*/ 1800 h 2159"/>
                <a:gd name="T24" fmla="*/ 899 w 2698"/>
                <a:gd name="T25" fmla="*/ 1800 h 2159"/>
                <a:gd name="T26" fmla="*/ 271 w 2698"/>
                <a:gd name="T27" fmla="*/ 1440 h 2159"/>
                <a:gd name="T28" fmla="*/ 904 w 2698"/>
                <a:gd name="T29" fmla="*/ 1440 h 2159"/>
                <a:gd name="T30" fmla="*/ 1080 w 2698"/>
                <a:gd name="T31" fmla="*/ 720 h 2159"/>
                <a:gd name="T32" fmla="*/ 1080 w 2698"/>
                <a:gd name="T33" fmla="*/ 0 h 2159"/>
                <a:gd name="T34" fmla="*/ 0 w 2698"/>
                <a:gd name="T35" fmla="*/ 0 h 2159"/>
                <a:gd name="T36" fmla="*/ 0 w 2698"/>
                <a:gd name="T37" fmla="*/ 2159 h 2159"/>
                <a:gd name="T38" fmla="*/ 1080 w 2698"/>
                <a:gd name="T39" fmla="*/ 2159 h 2159"/>
                <a:gd name="T40" fmla="*/ 1080 w 2698"/>
                <a:gd name="T41" fmla="*/ 1800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8" h="2159">
                  <a:moveTo>
                    <a:pt x="899" y="720"/>
                  </a:moveTo>
                  <a:lnTo>
                    <a:pt x="2698" y="720"/>
                  </a:lnTo>
                  <a:lnTo>
                    <a:pt x="2698" y="1800"/>
                  </a:lnTo>
                  <a:lnTo>
                    <a:pt x="899" y="1800"/>
                  </a:lnTo>
                  <a:lnTo>
                    <a:pt x="899" y="720"/>
                  </a:lnTo>
                  <a:moveTo>
                    <a:pt x="1799" y="1800"/>
                  </a:moveTo>
                  <a:lnTo>
                    <a:pt x="1799" y="2159"/>
                  </a:lnTo>
                  <a:moveTo>
                    <a:pt x="1349" y="2159"/>
                  </a:moveTo>
                  <a:lnTo>
                    <a:pt x="2248" y="2159"/>
                  </a:lnTo>
                  <a:moveTo>
                    <a:pt x="271" y="360"/>
                  </a:moveTo>
                  <a:lnTo>
                    <a:pt x="810" y="360"/>
                  </a:lnTo>
                  <a:moveTo>
                    <a:pt x="271" y="1800"/>
                  </a:moveTo>
                  <a:lnTo>
                    <a:pt x="899" y="1800"/>
                  </a:lnTo>
                  <a:moveTo>
                    <a:pt x="271" y="1440"/>
                  </a:moveTo>
                  <a:lnTo>
                    <a:pt x="904" y="1440"/>
                  </a:lnTo>
                  <a:moveTo>
                    <a:pt x="1080" y="720"/>
                  </a:moveTo>
                  <a:lnTo>
                    <a:pt x="1080" y="0"/>
                  </a:lnTo>
                  <a:lnTo>
                    <a:pt x="0" y="0"/>
                  </a:lnTo>
                  <a:lnTo>
                    <a:pt x="0" y="2159"/>
                  </a:lnTo>
                  <a:lnTo>
                    <a:pt x="1080" y="2159"/>
                  </a:lnTo>
                  <a:lnTo>
                    <a:pt x="1080" y="1800"/>
                  </a:lnTo>
                </a:path>
              </a:pathLst>
            </a:custGeom>
            <a:grp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12"/>
              <a:endParaRPr lang="en-US" sz="1324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09" name="Title 1">
            <a:extLst>
              <a:ext uri="{FF2B5EF4-FFF2-40B4-BE49-F238E27FC236}">
                <a16:creationId xmlns:a16="http://schemas.microsoft.com/office/drawing/2014/main" id="{4B53B456-E2A7-4003-9EA0-B163CCADD599}"/>
              </a:ext>
            </a:extLst>
          </p:cNvPr>
          <p:cNvSpPr txBox="1">
            <a:spLocks/>
          </p:cNvSpPr>
          <p:nvPr/>
        </p:nvSpPr>
        <p:spPr>
          <a:xfrm>
            <a:off x="3521117" y="594017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DEVICES</a:t>
            </a: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8BDF32-452D-403B-9F6F-B940523E8A26}"/>
              </a:ext>
            </a:extLst>
          </p:cNvPr>
          <p:cNvGrpSpPr/>
          <p:nvPr/>
        </p:nvGrpSpPr>
        <p:grpSpPr>
          <a:xfrm>
            <a:off x="2242270" y="4281612"/>
            <a:ext cx="473135" cy="473135"/>
            <a:chOff x="9874665" y="4331032"/>
            <a:chExt cx="820389" cy="822960"/>
          </a:xfrm>
          <a:solidFill>
            <a:schemeClr val="accent1"/>
          </a:solidFill>
        </p:grpSpPr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8D12AA90-0896-4BFE-A3F1-3D336346EE79}"/>
                </a:ext>
              </a:extLst>
            </p:cNvPr>
            <p:cNvSpPr/>
            <p:nvPr/>
          </p:nvSpPr>
          <p:spPr bwMode="auto">
            <a:xfrm>
              <a:off x="9874665" y="4331032"/>
              <a:ext cx="820389" cy="822960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solidFill>
                  <a:srgbClr val="0171C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4D632D47-06D0-4AC7-B1BD-F13F2E3A7DFF}"/>
                </a:ext>
              </a:extLst>
            </p:cNvPr>
            <p:cNvGrpSpPr/>
            <p:nvPr/>
          </p:nvGrpSpPr>
          <p:grpSpPr>
            <a:xfrm>
              <a:off x="10019747" y="4449016"/>
              <a:ext cx="520838" cy="488936"/>
              <a:chOff x="11364423" y="5182110"/>
              <a:chExt cx="530223" cy="523521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253D11D-1343-410F-8867-6FC855B0B18D}"/>
                  </a:ext>
                </a:extLst>
              </p:cNvPr>
              <p:cNvSpPr/>
              <p:nvPr/>
            </p:nvSpPr>
            <p:spPr bwMode="auto">
              <a:xfrm>
                <a:off x="11402606" y="5248431"/>
                <a:ext cx="457200" cy="4572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err="1">
                  <a:solidFill>
                    <a:srgbClr val="0171C7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084D4C50-8417-4A6C-A094-175946DF9388}"/>
                  </a:ext>
                </a:extLst>
              </p:cNvPr>
              <p:cNvSpPr/>
              <p:nvPr/>
            </p:nvSpPr>
            <p:spPr bwMode="auto">
              <a:xfrm>
                <a:off x="11562626" y="5182110"/>
                <a:ext cx="137160" cy="13716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err="1">
                  <a:solidFill>
                    <a:srgbClr val="0171C7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D1426F4A-614D-42FB-8566-6CE07B3773B5}"/>
                  </a:ext>
                </a:extLst>
              </p:cNvPr>
              <p:cNvSpPr/>
              <p:nvPr/>
            </p:nvSpPr>
            <p:spPr bwMode="auto">
              <a:xfrm>
                <a:off x="11364423" y="5521270"/>
                <a:ext cx="137160" cy="13716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err="1">
                  <a:solidFill>
                    <a:srgbClr val="0171C7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9DB60579-2DED-40F3-B7FD-2127B23E967D}"/>
                  </a:ext>
                </a:extLst>
              </p:cNvPr>
              <p:cNvSpPr/>
              <p:nvPr/>
            </p:nvSpPr>
            <p:spPr bwMode="auto">
              <a:xfrm>
                <a:off x="11757486" y="5521270"/>
                <a:ext cx="137160" cy="13716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4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err="1">
                  <a:solidFill>
                    <a:srgbClr val="0171C7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32" name="Title 1">
            <a:extLst>
              <a:ext uri="{FF2B5EF4-FFF2-40B4-BE49-F238E27FC236}">
                <a16:creationId xmlns:a16="http://schemas.microsoft.com/office/drawing/2014/main" id="{C593EB6D-87ED-4D0D-821F-2649526A1ABB}"/>
              </a:ext>
            </a:extLst>
          </p:cNvPr>
          <p:cNvSpPr txBox="1">
            <a:spLocks/>
          </p:cNvSpPr>
          <p:nvPr/>
        </p:nvSpPr>
        <p:spPr>
          <a:xfrm>
            <a:off x="1740824" y="4741830"/>
            <a:ext cx="1386891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TEAMS</a:t>
            </a:r>
          </a:p>
        </p:txBody>
      </p:sp>
      <p:sp>
        <p:nvSpPr>
          <p:cNvPr id="240" name="Title 1">
            <a:extLst>
              <a:ext uri="{FF2B5EF4-FFF2-40B4-BE49-F238E27FC236}">
                <a16:creationId xmlns:a16="http://schemas.microsoft.com/office/drawing/2014/main" id="{8FE42111-4414-400A-85FD-2815F42C6A58}"/>
              </a:ext>
            </a:extLst>
          </p:cNvPr>
          <p:cNvSpPr txBox="1">
            <a:spLocks/>
          </p:cNvSpPr>
          <p:nvPr/>
        </p:nvSpPr>
        <p:spPr>
          <a:xfrm>
            <a:off x="5425505" y="2497540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REPORTS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1C1B2-81D6-43BB-9D72-E0E8591880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554" y="13611"/>
            <a:ext cx="6434137" cy="4429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Microsoft Graph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8A6A7A50-584A-4099-95B0-27F32115EFED}"/>
              </a:ext>
            </a:extLst>
          </p:cNvPr>
          <p:cNvGrpSpPr>
            <a:grpSpLocks noChangeAspect="1"/>
          </p:cNvGrpSpPr>
          <p:nvPr/>
        </p:nvGrpSpPr>
        <p:grpSpPr>
          <a:xfrm>
            <a:off x="3881215" y="2955630"/>
            <a:ext cx="473108" cy="473107"/>
            <a:chOff x="3397878" y="3844395"/>
            <a:chExt cx="643734" cy="643732"/>
          </a:xfrm>
          <a:solidFill>
            <a:schemeClr val="accent1"/>
          </a:solidFill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0FAAA13-E48F-4EDC-969B-27966AEDE2A1}"/>
                </a:ext>
              </a:extLst>
            </p:cNvPr>
            <p:cNvSpPr/>
            <p:nvPr/>
          </p:nvSpPr>
          <p:spPr bwMode="auto">
            <a:xfrm>
              <a:off x="3397878" y="3844395"/>
              <a:ext cx="643734" cy="643732"/>
            </a:xfrm>
            <a:prstGeom prst="ellipse">
              <a:avLst/>
            </a:prstGeom>
            <a:grp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15" name="Group 8">
              <a:extLst>
                <a:ext uri="{FF2B5EF4-FFF2-40B4-BE49-F238E27FC236}">
                  <a16:creationId xmlns:a16="http://schemas.microsoft.com/office/drawing/2014/main" id="{BCA47F6C-38D3-490D-83B0-8E420A27DD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91951" y="4026743"/>
              <a:ext cx="255588" cy="279025"/>
              <a:chOff x="1536" y="1515"/>
              <a:chExt cx="229" cy="250"/>
            </a:xfrm>
            <a:grpFill/>
          </p:grpSpPr>
          <p:sp>
            <p:nvSpPr>
              <p:cNvPr id="216" name="Oval 9">
                <a:extLst>
                  <a:ext uri="{FF2B5EF4-FFF2-40B4-BE49-F238E27FC236}">
                    <a16:creationId xmlns:a16="http://schemas.microsoft.com/office/drawing/2014/main" id="{B092592C-242F-4FB4-8DDD-E2BE5970A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1617"/>
                <a:ext cx="86" cy="86"/>
              </a:xfrm>
              <a:prstGeom prst="ellips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8" name="Freeform 10">
                <a:extLst>
                  <a:ext uri="{FF2B5EF4-FFF2-40B4-BE49-F238E27FC236}">
                    <a16:creationId xmlns:a16="http://schemas.microsoft.com/office/drawing/2014/main" id="{8B4E75EF-CC24-42A8-9359-71D18CA50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703"/>
                <a:ext cx="125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19" name="Oval 11">
                <a:extLst>
                  <a:ext uri="{FF2B5EF4-FFF2-40B4-BE49-F238E27FC236}">
                    <a16:creationId xmlns:a16="http://schemas.microsoft.com/office/drawing/2014/main" id="{EB589F61-AF98-4518-B40C-819AB24A3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1515"/>
                <a:ext cx="85" cy="86"/>
              </a:xfrm>
              <a:prstGeom prst="ellips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235" name="Freeform 12">
                <a:extLst>
                  <a:ext uri="{FF2B5EF4-FFF2-40B4-BE49-F238E27FC236}">
                    <a16:creationId xmlns:a16="http://schemas.microsoft.com/office/drawing/2014/main" id="{4209930E-3389-4F43-82BE-3FD00D31E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1601"/>
                <a:ext cx="124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241" name="Title 1">
            <a:extLst>
              <a:ext uri="{FF2B5EF4-FFF2-40B4-BE49-F238E27FC236}">
                <a16:creationId xmlns:a16="http://schemas.microsoft.com/office/drawing/2014/main" id="{82E24569-40B0-4584-AC81-E1EE8514F117}"/>
              </a:ext>
            </a:extLst>
          </p:cNvPr>
          <p:cNvSpPr txBox="1">
            <a:spLocks/>
          </p:cNvSpPr>
          <p:nvPr/>
        </p:nvSpPr>
        <p:spPr>
          <a:xfrm>
            <a:off x="4137964" y="3073652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274" name="Title 1">
            <a:extLst>
              <a:ext uri="{FF2B5EF4-FFF2-40B4-BE49-F238E27FC236}">
                <a16:creationId xmlns:a16="http://schemas.microsoft.com/office/drawing/2014/main" id="{B542858D-956C-480B-924A-5F02AFC3E0CA}"/>
              </a:ext>
            </a:extLst>
          </p:cNvPr>
          <p:cNvSpPr txBox="1">
            <a:spLocks/>
          </p:cNvSpPr>
          <p:nvPr/>
        </p:nvSpPr>
        <p:spPr>
          <a:xfrm>
            <a:off x="3564488" y="2265616"/>
            <a:ext cx="127360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ADMIN UNITS</a:t>
            </a:r>
          </a:p>
        </p:txBody>
      </p:sp>
      <p:sp>
        <p:nvSpPr>
          <p:cNvPr id="334" name="Title 1">
            <a:extLst>
              <a:ext uri="{FF2B5EF4-FFF2-40B4-BE49-F238E27FC236}">
                <a16:creationId xmlns:a16="http://schemas.microsoft.com/office/drawing/2014/main" id="{C1DCC84A-5166-445A-AA97-2C9BB376D6B2}"/>
              </a:ext>
            </a:extLst>
          </p:cNvPr>
          <p:cNvSpPr txBox="1">
            <a:spLocks/>
          </p:cNvSpPr>
          <p:nvPr/>
        </p:nvSpPr>
        <p:spPr>
          <a:xfrm>
            <a:off x="4839911" y="1861549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ROLES</a:t>
            </a: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F16C691-447A-4D50-8BF1-CEA9551DAB90}"/>
              </a:ext>
            </a:extLst>
          </p:cNvPr>
          <p:cNvGrpSpPr>
            <a:grpSpLocks noChangeAspect="1"/>
          </p:cNvGrpSpPr>
          <p:nvPr/>
        </p:nvGrpSpPr>
        <p:grpSpPr>
          <a:xfrm>
            <a:off x="8367017" y="2260785"/>
            <a:ext cx="473108" cy="473107"/>
            <a:chOff x="3397878" y="3844395"/>
            <a:chExt cx="643734" cy="643732"/>
          </a:xfrm>
          <a:solidFill>
            <a:schemeClr val="accent4"/>
          </a:solidFill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4CF6E819-212E-4861-999E-7E82A86837D6}"/>
                </a:ext>
              </a:extLst>
            </p:cNvPr>
            <p:cNvSpPr/>
            <p:nvPr/>
          </p:nvSpPr>
          <p:spPr bwMode="auto">
            <a:xfrm>
              <a:off x="3397878" y="3844395"/>
              <a:ext cx="643734" cy="643732"/>
            </a:xfrm>
            <a:prstGeom prst="ellipse">
              <a:avLst/>
            </a:prstGeom>
            <a:grpFill/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344" name="Group 8">
              <a:extLst>
                <a:ext uri="{FF2B5EF4-FFF2-40B4-BE49-F238E27FC236}">
                  <a16:creationId xmlns:a16="http://schemas.microsoft.com/office/drawing/2014/main" id="{5272C1C5-A9C0-48FA-8C09-BBC5A7633A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591951" y="4026743"/>
              <a:ext cx="255588" cy="279025"/>
              <a:chOff x="1536" y="1515"/>
              <a:chExt cx="229" cy="250"/>
            </a:xfrm>
            <a:grpFill/>
          </p:grpSpPr>
          <p:sp>
            <p:nvSpPr>
              <p:cNvPr id="345" name="Oval 9">
                <a:extLst>
                  <a:ext uri="{FF2B5EF4-FFF2-40B4-BE49-F238E27FC236}">
                    <a16:creationId xmlns:a16="http://schemas.microsoft.com/office/drawing/2014/main" id="{0658161B-BFC3-424C-9F98-1C55CC451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1617"/>
                <a:ext cx="86" cy="86"/>
              </a:xfrm>
              <a:prstGeom prst="ellips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46" name="Freeform 10">
                <a:extLst>
                  <a:ext uri="{FF2B5EF4-FFF2-40B4-BE49-F238E27FC236}">
                    <a16:creationId xmlns:a16="http://schemas.microsoft.com/office/drawing/2014/main" id="{A8FBD139-DD3D-488D-8AD3-A43E1AB82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703"/>
                <a:ext cx="125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47" name="Oval 11">
                <a:extLst>
                  <a:ext uri="{FF2B5EF4-FFF2-40B4-BE49-F238E27FC236}">
                    <a16:creationId xmlns:a16="http://schemas.microsoft.com/office/drawing/2014/main" id="{86CE6BEA-8283-43DF-BECC-289C40402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1515"/>
                <a:ext cx="85" cy="86"/>
              </a:xfrm>
              <a:prstGeom prst="ellipse">
                <a:avLst/>
              </a:pr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348" name="Freeform 12">
                <a:extLst>
                  <a:ext uri="{FF2B5EF4-FFF2-40B4-BE49-F238E27FC236}">
                    <a16:creationId xmlns:a16="http://schemas.microsoft.com/office/drawing/2014/main" id="{291DFDD8-19AA-431D-AD0E-3CB291D83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1601"/>
                <a:ext cx="124" cy="62"/>
              </a:xfrm>
              <a:custGeom>
                <a:avLst/>
                <a:gdLst>
                  <a:gd name="T0" fmla="*/ 0 w 172"/>
                  <a:gd name="T1" fmla="*/ 86 h 86"/>
                  <a:gd name="T2" fmla="*/ 86 w 172"/>
                  <a:gd name="T3" fmla="*/ 0 h 86"/>
                  <a:gd name="T4" fmla="*/ 172 w 172"/>
                  <a:gd name="T5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" h="86">
                    <a:moveTo>
                      <a:pt x="0" y="86"/>
                    </a:moveTo>
                    <a:cubicBezTo>
                      <a:pt x="0" y="39"/>
                      <a:pt x="38" y="0"/>
                      <a:pt x="86" y="0"/>
                    </a:cubicBezTo>
                    <a:cubicBezTo>
                      <a:pt x="133" y="0"/>
                      <a:pt x="172" y="39"/>
                      <a:pt x="172" y="86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03FD97-EA69-446B-9168-995A9DD3F154}"/>
              </a:ext>
            </a:extLst>
          </p:cNvPr>
          <p:cNvGrpSpPr/>
          <p:nvPr/>
        </p:nvGrpSpPr>
        <p:grpSpPr>
          <a:xfrm>
            <a:off x="3044458" y="3418097"/>
            <a:ext cx="473108" cy="472814"/>
            <a:chOff x="330615" y="3054134"/>
            <a:chExt cx="555485" cy="555485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80EF41F-2F13-4B7E-9D8D-E7AC5875F478}"/>
                </a:ext>
              </a:extLst>
            </p:cNvPr>
            <p:cNvSpPr/>
            <p:nvPr/>
          </p:nvSpPr>
          <p:spPr>
            <a:xfrm rot="5400000">
              <a:off x="330615" y="3054134"/>
              <a:ext cx="555485" cy="555485"/>
            </a:xfrm>
            <a:prstGeom prst="ellipse">
              <a:avLst/>
            </a:prstGeom>
            <a:solidFill>
              <a:schemeClr val="accent1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274">
                <a:defRPr/>
              </a:pPr>
              <a:endParaRPr lang="en-GB" sz="10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6" name="gear" descr="Optimize operations&#10;">
              <a:extLst>
                <a:ext uri="{FF2B5EF4-FFF2-40B4-BE49-F238E27FC236}">
                  <a16:creationId xmlns:a16="http://schemas.microsoft.com/office/drawing/2014/main" id="{D5C781F7-5665-4C31-9C22-F6FEAC03C6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831" y="3170568"/>
              <a:ext cx="312249" cy="310896"/>
            </a:xfrm>
            <a:custGeom>
              <a:avLst/>
              <a:gdLst>
                <a:gd name="T0" fmla="*/ 72 w 318"/>
                <a:gd name="T1" fmla="*/ 159 h 318"/>
                <a:gd name="T2" fmla="*/ 159 w 318"/>
                <a:gd name="T3" fmla="*/ 72 h 318"/>
                <a:gd name="T4" fmla="*/ 246 w 318"/>
                <a:gd name="T5" fmla="*/ 159 h 318"/>
                <a:gd name="T6" fmla="*/ 159 w 318"/>
                <a:gd name="T7" fmla="*/ 246 h 318"/>
                <a:gd name="T8" fmla="*/ 72 w 318"/>
                <a:gd name="T9" fmla="*/ 159 h 318"/>
                <a:gd name="T10" fmla="*/ 212 w 318"/>
                <a:gd name="T11" fmla="*/ 9 h 318"/>
                <a:gd name="T12" fmla="*/ 159 w 318"/>
                <a:gd name="T13" fmla="*/ 0 h 318"/>
                <a:gd name="T14" fmla="*/ 0 w 318"/>
                <a:gd name="T15" fmla="*/ 159 h 318"/>
                <a:gd name="T16" fmla="*/ 91 w 318"/>
                <a:gd name="T17" fmla="*/ 303 h 318"/>
                <a:gd name="T18" fmla="*/ 106 w 318"/>
                <a:gd name="T19" fmla="*/ 309 h 318"/>
                <a:gd name="T20" fmla="*/ 159 w 318"/>
                <a:gd name="T21" fmla="*/ 318 h 318"/>
                <a:gd name="T22" fmla="*/ 318 w 318"/>
                <a:gd name="T23" fmla="*/ 159 h 318"/>
                <a:gd name="T24" fmla="*/ 310 w 318"/>
                <a:gd name="T25" fmla="*/ 110 h 318"/>
                <a:gd name="T26" fmla="*/ 304 w 318"/>
                <a:gd name="T27" fmla="*/ 93 h 318"/>
                <a:gd name="T28" fmla="*/ 230 w 318"/>
                <a:gd name="T29" fmla="*/ 17 h 318"/>
                <a:gd name="T30" fmla="*/ 202 w 318"/>
                <a:gd name="T31" fmla="*/ 56 h 318"/>
                <a:gd name="T32" fmla="*/ 194 w 318"/>
                <a:gd name="T33" fmla="*/ 79 h 318"/>
                <a:gd name="T34" fmla="*/ 268 w 318"/>
                <a:gd name="T35" fmla="*/ 118 h 318"/>
                <a:gd name="T36" fmla="*/ 240 w 318"/>
                <a:gd name="T37" fmla="*/ 127 h 318"/>
                <a:gd name="T38" fmla="*/ 239 w 318"/>
                <a:gd name="T39" fmla="*/ 192 h 318"/>
                <a:gd name="T40" fmla="*/ 267 w 318"/>
                <a:gd name="T41" fmla="*/ 203 h 318"/>
                <a:gd name="T42" fmla="*/ 206 w 318"/>
                <a:gd name="T43" fmla="*/ 265 h 318"/>
                <a:gd name="T44" fmla="*/ 193 w 318"/>
                <a:gd name="T45" fmla="*/ 239 h 318"/>
                <a:gd name="T46" fmla="*/ 117 w 318"/>
                <a:gd name="T47" fmla="*/ 266 h 318"/>
                <a:gd name="T48" fmla="*/ 128 w 318"/>
                <a:gd name="T49" fmla="*/ 240 h 318"/>
                <a:gd name="T50" fmla="*/ 54 w 318"/>
                <a:gd name="T51" fmla="*/ 203 h 318"/>
                <a:gd name="T52" fmla="*/ 79 w 318"/>
                <a:gd name="T53" fmla="*/ 193 h 318"/>
                <a:gd name="T54" fmla="*/ 54 w 318"/>
                <a:gd name="T55" fmla="*/ 118 h 318"/>
                <a:gd name="T56" fmla="*/ 78 w 318"/>
                <a:gd name="T57" fmla="*/ 127 h 318"/>
                <a:gd name="T58" fmla="*/ 127 w 318"/>
                <a:gd name="T59" fmla="*/ 78 h 318"/>
                <a:gd name="T60" fmla="*/ 116 w 318"/>
                <a:gd name="T61" fmla="*/ 5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8" h="318">
                  <a:moveTo>
                    <a:pt x="72" y="159"/>
                  </a:moveTo>
                  <a:cubicBezTo>
                    <a:pt x="72" y="111"/>
                    <a:pt x="111" y="72"/>
                    <a:pt x="159" y="72"/>
                  </a:cubicBezTo>
                  <a:cubicBezTo>
                    <a:pt x="207" y="72"/>
                    <a:pt x="246" y="111"/>
                    <a:pt x="246" y="159"/>
                  </a:cubicBezTo>
                  <a:cubicBezTo>
                    <a:pt x="246" y="207"/>
                    <a:pt x="207" y="246"/>
                    <a:pt x="159" y="246"/>
                  </a:cubicBezTo>
                  <a:cubicBezTo>
                    <a:pt x="111" y="246"/>
                    <a:pt x="72" y="207"/>
                    <a:pt x="72" y="159"/>
                  </a:cubicBezTo>
                  <a:close/>
                  <a:moveTo>
                    <a:pt x="212" y="9"/>
                  </a:moveTo>
                  <a:cubicBezTo>
                    <a:pt x="195" y="3"/>
                    <a:pt x="177" y="0"/>
                    <a:pt x="159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23"/>
                    <a:pt x="37" y="277"/>
                    <a:pt x="91" y="303"/>
                  </a:cubicBezTo>
                  <a:moveTo>
                    <a:pt x="106" y="309"/>
                  </a:moveTo>
                  <a:cubicBezTo>
                    <a:pt x="122" y="315"/>
                    <a:pt x="140" y="318"/>
                    <a:pt x="159" y="318"/>
                  </a:cubicBezTo>
                  <a:cubicBezTo>
                    <a:pt x="247" y="318"/>
                    <a:pt x="318" y="247"/>
                    <a:pt x="318" y="159"/>
                  </a:cubicBezTo>
                  <a:cubicBezTo>
                    <a:pt x="318" y="142"/>
                    <a:pt x="315" y="126"/>
                    <a:pt x="310" y="110"/>
                  </a:cubicBezTo>
                  <a:moveTo>
                    <a:pt x="304" y="93"/>
                  </a:moveTo>
                  <a:cubicBezTo>
                    <a:pt x="289" y="60"/>
                    <a:pt x="262" y="33"/>
                    <a:pt x="230" y="17"/>
                  </a:cubicBezTo>
                  <a:moveTo>
                    <a:pt x="202" y="56"/>
                  </a:moveTo>
                  <a:cubicBezTo>
                    <a:pt x="194" y="79"/>
                    <a:pt x="194" y="79"/>
                    <a:pt x="194" y="79"/>
                  </a:cubicBezTo>
                  <a:moveTo>
                    <a:pt x="268" y="118"/>
                  </a:moveTo>
                  <a:cubicBezTo>
                    <a:pt x="240" y="127"/>
                    <a:pt x="240" y="127"/>
                    <a:pt x="240" y="127"/>
                  </a:cubicBezTo>
                  <a:moveTo>
                    <a:pt x="239" y="192"/>
                  </a:moveTo>
                  <a:cubicBezTo>
                    <a:pt x="267" y="203"/>
                    <a:pt x="267" y="203"/>
                    <a:pt x="267" y="203"/>
                  </a:cubicBezTo>
                  <a:moveTo>
                    <a:pt x="206" y="265"/>
                  </a:moveTo>
                  <a:cubicBezTo>
                    <a:pt x="193" y="239"/>
                    <a:pt x="193" y="239"/>
                    <a:pt x="193" y="239"/>
                  </a:cubicBezTo>
                  <a:moveTo>
                    <a:pt x="117" y="266"/>
                  </a:moveTo>
                  <a:cubicBezTo>
                    <a:pt x="128" y="240"/>
                    <a:pt x="128" y="240"/>
                    <a:pt x="128" y="240"/>
                  </a:cubicBezTo>
                  <a:moveTo>
                    <a:pt x="54" y="203"/>
                  </a:moveTo>
                  <a:cubicBezTo>
                    <a:pt x="79" y="193"/>
                    <a:pt x="79" y="193"/>
                    <a:pt x="79" y="193"/>
                  </a:cubicBezTo>
                  <a:moveTo>
                    <a:pt x="54" y="118"/>
                  </a:moveTo>
                  <a:cubicBezTo>
                    <a:pt x="78" y="127"/>
                    <a:pt x="78" y="127"/>
                    <a:pt x="78" y="127"/>
                  </a:cubicBezTo>
                  <a:moveTo>
                    <a:pt x="127" y="78"/>
                  </a:moveTo>
                  <a:cubicBezTo>
                    <a:pt x="116" y="56"/>
                    <a:pt x="116" y="56"/>
                    <a:pt x="116" y="56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662" dirty="0">
                <a:solidFill>
                  <a:schemeClr val="bg1"/>
                </a:solidFill>
              </a:endParaRPr>
            </a:p>
          </p:txBody>
        </p:sp>
      </p:grpSp>
      <p:sp>
        <p:nvSpPr>
          <p:cNvPr id="181" name="Title 1">
            <a:extLst>
              <a:ext uri="{FF2B5EF4-FFF2-40B4-BE49-F238E27FC236}">
                <a16:creationId xmlns:a16="http://schemas.microsoft.com/office/drawing/2014/main" id="{AF29FFBB-C6FF-49F4-AC37-199B081D2DEE}"/>
              </a:ext>
            </a:extLst>
          </p:cNvPr>
          <p:cNvSpPr txBox="1">
            <a:spLocks/>
          </p:cNvSpPr>
          <p:nvPr/>
        </p:nvSpPr>
        <p:spPr>
          <a:xfrm>
            <a:off x="2612950" y="3846321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APPS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8B1FD26-A8CD-4BF6-8CEF-31FE763039D2}"/>
              </a:ext>
            </a:extLst>
          </p:cNvPr>
          <p:cNvCxnSpPr>
            <a:cxnSpLocks/>
            <a:stCxn id="164" idx="4"/>
            <a:endCxn id="41" idx="6"/>
          </p:cNvCxnSpPr>
          <p:nvPr/>
        </p:nvCxnSpPr>
        <p:spPr>
          <a:xfrm flipH="1" flipV="1">
            <a:off x="2501148" y="3466215"/>
            <a:ext cx="543310" cy="18829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7B4C7DB-B3ED-40E4-9AED-A0DDBD37382A}"/>
              </a:ext>
            </a:extLst>
          </p:cNvPr>
          <p:cNvGrpSpPr/>
          <p:nvPr/>
        </p:nvGrpSpPr>
        <p:grpSpPr>
          <a:xfrm>
            <a:off x="2682118" y="1824876"/>
            <a:ext cx="473108" cy="473107"/>
            <a:chOff x="3647865" y="2198586"/>
            <a:chExt cx="643460" cy="643458"/>
          </a:xfrm>
        </p:grpSpPr>
        <p:sp>
          <p:nvSpPr>
            <p:cNvPr id="101" name="Oval 100"/>
            <p:cNvSpPr/>
            <p:nvPr/>
          </p:nvSpPr>
          <p:spPr bwMode="auto">
            <a:xfrm>
              <a:off x="3647865" y="2198586"/>
              <a:ext cx="643460" cy="64345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92" name="building_7" descr="City, office, business&#10;">
              <a:extLst>
                <a:ext uri="{FF2B5EF4-FFF2-40B4-BE49-F238E27FC236}">
                  <a16:creationId xmlns:a16="http://schemas.microsoft.com/office/drawing/2014/main" id="{7ED5EBC1-5043-4343-985A-AEC2B0A7E3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25431" y="2298062"/>
              <a:ext cx="323022" cy="365760"/>
            </a:xfrm>
            <a:custGeom>
              <a:avLst/>
              <a:gdLst>
                <a:gd name="T0" fmla="*/ 142 w 235"/>
                <a:gd name="T1" fmla="*/ 110 h 269"/>
                <a:gd name="T2" fmla="*/ 168 w 235"/>
                <a:gd name="T3" fmla="*/ 110 h 269"/>
                <a:gd name="T4" fmla="*/ 235 w 235"/>
                <a:gd name="T5" fmla="*/ 176 h 269"/>
                <a:gd name="T6" fmla="*/ 235 w 235"/>
                <a:gd name="T7" fmla="*/ 269 h 269"/>
                <a:gd name="T8" fmla="*/ 142 w 235"/>
                <a:gd name="T9" fmla="*/ 94 h 269"/>
                <a:gd name="T10" fmla="*/ 142 w 235"/>
                <a:gd name="T11" fmla="*/ 72 h 269"/>
                <a:gd name="T12" fmla="*/ 0 w 235"/>
                <a:gd name="T13" fmla="*/ 72 h 269"/>
                <a:gd name="T14" fmla="*/ 0 w 235"/>
                <a:gd name="T15" fmla="*/ 269 h 269"/>
                <a:gd name="T16" fmla="*/ 54 w 235"/>
                <a:gd name="T17" fmla="*/ 269 h 269"/>
                <a:gd name="T18" fmla="*/ 54 w 235"/>
                <a:gd name="T19" fmla="*/ 215 h 269"/>
                <a:gd name="T20" fmla="*/ 91 w 235"/>
                <a:gd name="T21" fmla="*/ 215 h 269"/>
                <a:gd name="T22" fmla="*/ 91 w 235"/>
                <a:gd name="T23" fmla="*/ 269 h 269"/>
                <a:gd name="T24" fmla="*/ 142 w 235"/>
                <a:gd name="T25" fmla="*/ 269 h 269"/>
                <a:gd name="T26" fmla="*/ 142 w 235"/>
                <a:gd name="T27" fmla="*/ 110 h 269"/>
                <a:gd name="T28" fmla="*/ 142 w 235"/>
                <a:gd name="T29" fmla="*/ 94 h 269"/>
                <a:gd name="T30" fmla="*/ 127 w 235"/>
                <a:gd name="T31" fmla="*/ 72 h 269"/>
                <a:gd name="T32" fmla="*/ 127 w 235"/>
                <a:gd name="T33" fmla="*/ 37 h 269"/>
                <a:gd name="T34" fmla="*/ 16 w 235"/>
                <a:gd name="T35" fmla="*/ 37 h 269"/>
                <a:gd name="T36" fmla="*/ 16 w 235"/>
                <a:gd name="T37" fmla="*/ 72 h 269"/>
                <a:gd name="T38" fmla="*/ 90 w 235"/>
                <a:gd name="T39" fmla="*/ 37 h 269"/>
                <a:gd name="T40" fmla="*/ 90 w 235"/>
                <a:gd name="T41" fmla="*/ 0 h 269"/>
                <a:gd name="T42" fmla="*/ 53 w 235"/>
                <a:gd name="T43" fmla="*/ 0 h 269"/>
                <a:gd name="T44" fmla="*/ 53 w 235"/>
                <a:gd name="T45" fmla="*/ 37 h 269"/>
                <a:gd name="T46" fmla="*/ 36 w 235"/>
                <a:gd name="T47" fmla="*/ 106 h 269"/>
                <a:gd name="T48" fmla="*/ 36 w 235"/>
                <a:gd name="T49" fmla="*/ 129 h 269"/>
                <a:gd name="T50" fmla="*/ 71 w 235"/>
                <a:gd name="T51" fmla="*/ 106 h 269"/>
                <a:gd name="T52" fmla="*/ 71 w 235"/>
                <a:gd name="T53" fmla="*/ 129 h 269"/>
                <a:gd name="T54" fmla="*/ 108 w 235"/>
                <a:gd name="T55" fmla="*/ 106 h 269"/>
                <a:gd name="T56" fmla="*/ 108 w 235"/>
                <a:gd name="T57" fmla="*/ 129 h 269"/>
                <a:gd name="T58" fmla="*/ 36 w 235"/>
                <a:gd name="T59" fmla="*/ 160 h 269"/>
                <a:gd name="T60" fmla="*/ 36 w 235"/>
                <a:gd name="T61" fmla="*/ 184 h 269"/>
                <a:gd name="T62" fmla="*/ 71 w 235"/>
                <a:gd name="T63" fmla="*/ 160 h 269"/>
                <a:gd name="T64" fmla="*/ 71 w 235"/>
                <a:gd name="T65" fmla="*/ 184 h 269"/>
                <a:gd name="T66" fmla="*/ 108 w 235"/>
                <a:gd name="T67" fmla="*/ 160 h 269"/>
                <a:gd name="T68" fmla="*/ 108 w 235"/>
                <a:gd name="T69" fmla="*/ 184 h 269"/>
                <a:gd name="T70" fmla="*/ 175 w 235"/>
                <a:gd name="T71" fmla="*/ 269 h 269"/>
                <a:gd name="T72" fmla="*/ 201 w 235"/>
                <a:gd name="T73" fmla="*/ 269 h 269"/>
                <a:gd name="T74" fmla="*/ 175 w 235"/>
                <a:gd name="T75" fmla="*/ 235 h 269"/>
                <a:gd name="T76" fmla="*/ 201 w 235"/>
                <a:gd name="T77" fmla="*/ 235 h 269"/>
                <a:gd name="T78" fmla="*/ 175 w 235"/>
                <a:gd name="T79" fmla="*/ 200 h 269"/>
                <a:gd name="T80" fmla="*/ 201 w 235"/>
                <a:gd name="T81" fmla="*/ 200 h 269"/>
                <a:gd name="T82" fmla="*/ 175 w 235"/>
                <a:gd name="T83" fmla="*/ 166 h 269"/>
                <a:gd name="T84" fmla="*/ 201 w 235"/>
                <a:gd name="T85" fmla="*/ 16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269">
                  <a:moveTo>
                    <a:pt x="142" y="110"/>
                  </a:moveTo>
                  <a:cubicBezTo>
                    <a:pt x="168" y="110"/>
                    <a:pt x="168" y="110"/>
                    <a:pt x="168" y="110"/>
                  </a:cubicBezTo>
                  <a:cubicBezTo>
                    <a:pt x="205" y="110"/>
                    <a:pt x="235" y="140"/>
                    <a:pt x="235" y="176"/>
                  </a:cubicBezTo>
                  <a:cubicBezTo>
                    <a:pt x="235" y="269"/>
                    <a:pt x="235" y="269"/>
                    <a:pt x="235" y="269"/>
                  </a:cubicBezTo>
                  <a:moveTo>
                    <a:pt x="142" y="94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54" y="269"/>
                    <a:pt x="54" y="269"/>
                    <a:pt x="54" y="269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91" y="215"/>
                    <a:pt x="91" y="215"/>
                    <a:pt x="91" y="215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142" y="269"/>
                    <a:pt x="142" y="269"/>
                    <a:pt x="142" y="269"/>
                  </a:cubicBezTo>
                  <a:cubicBezTo>
                    <a:pt x="142" y="110"/>
                    <a:pt x="142" y="110"/>
                    <a:pt x="142" y="110"/>
                  </a:cubicBezTo>
                  <a:lnTo>
                    <a:pt x="142" y="94"/>
                  </a:lnTo>
                  <a:close/>
                  <a:moveTo>
                    <a:pt x="127" y="72"/>
                  </a:moveTo>
                  <a:cubicBezTo>
                    <a:pt x="127" y="37"/>
                    <a:pt x="127" y="37"/>
                    <a:pt x="12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72"/>
                    <a:pt x="16" y="72"/>
                    <a:pt x="16" y="72"/>
                  </a:cubicBezTo>
                  <a:moveTo>
                    <a:pt x="90" y="3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moveTo>
                    <a:pt x="36" y="106"/>
                  </a:moveTo>
                  <a:cubicBezTo>
                    <a:pt x="36" y="129"/>
                    <a:pt x="36" y="129"/>
                    <a:pt x="36" y="129"/>
                  </a:cubicBezTo>
                  <a:moveTo>
                    <a:pt x="71" y="106"/>
                  </a:moveTo>
                  <a:cubicBezTo>
                    <a:pt x="71" y="129"/>
                    <a:pt x="71" y="129"/>
                    <a:pt x="71" y="129"/>
                  </a:cubicBezTo>
                  <a:moveTo>
                    <a:pt x="108" y="106"/>
                  </a:moveTo>
                  <a:cubicBezTo>
                    <a:pt x="108" y="129"/>
                    <a:pt x="108" y="129"/>
                    <a:pt x="108" y="129"/>
                  </a:cubicBezTo>
                  <a:moveTo>
                    <a:pt x="36" y="160"/>
                  </a:moveTo>
                  <a:cubicBezTo>
                    <a:pt x="36" y="184"/>
                    <a:pt x="36" y="184"/>
                    <a:pt x="36" y="184"/>
                  </a:cubicBezTo>
                  <a:moveTo>
                    <a:pt x="71" y="160"/>
                  </a:moveTo>
                  <a:cubicBezTo>
                    <a:pt x="71" y="184"/>
                    <a:pt x="71" y="184"/>
                    <a:pt x="71" y="184"/>
                  </a:cubicBezTo>
                  <a:moveTo>
                    <a:pt x="108" y="160"/>
                  </a:moveTo>
                  <a:cubicBezTo>
                    <a:pt x="108" y="184"/>
                    <a:pt x="108" y="184"/>
                    <a:pt x="108" y="184"/>
                  </a:cubicBezTo>
                  <a:moveTo>
                    <a:pt x="175" y="269"/>
                  </a:moveTo>
                  <a:cubicBezTo>
                    <a:pt x="201" y="269"/>
                    <a:pt x="201" y="269"/>
                    <a:pt x="201" y="269"/>
                  </a:cubicBezTo>
                  <a:moveTo>
                    <a:pt x="175" y="235"/>
                  </a:moveTo>
                  <a:cubicBezTo>
                    <a:pt x="201" y="235"/>
                    <a:pt x="201" y="235"/>
                    <a:pt x="201" y="235"/>
                  </a:cubicBezTo>
                  <a:moveTo>
                    <a:pt x="175" y="200"/>
                  </a:moveTo>
                  <a:cubicBezTo>
                    <a:pt x="201" y="200"/>
                    <a:pt x="201" y="200"/>
                    <a:pt x="201" y="200"/>
                  </a:cubicBezTo>
                  <a:moveTo>
                    <a:pt x="175" y="166"/>
                  </a:moveTo>
                  <a:cubicBezTo>
                    <a:pt x="201" y="166"/>
                    <a:pt x="201" y="166"/>
                    <a:pt x="201" y="166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93DDEB0-ACF2-4183-827A-3F82276DC268}"/>
              </a:ext>
            </a:extLst>
          </p:cNvPr>
          <p:cNvGrpSpPr/>
          <p:nvPr/>
        </p:nvGrpSpPr>
        <p:grpSpPr>
          <a:xfrm>
            <a:off x="3961807" y="1822115"/>
            <a:ext cx="473108" cy="473107"/>
            <a:chOff x="5388331" y="2194830"/>
            <a:chExt cx="643460" cy="643458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7F07A8E-850A-4FCD-803F-32DF24E9965C}"/>
                </a:ext>
              </a:extLst>
            </p:cNvPr>
            <p:cNvSpPr/>
            <p:nvPr/>
          </p:nvSpPr>
          <p:spPr bwMode="auto">
            <a:xfrm>
              <a:off x="5388331" y="2194830"/>
              <a:ext cx="643460" cy="64345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341" name="Graphic 340" descr="Hierarchy">
              <a:extLst>
                <a:ext uri="{FF2B5EF4-FFF2-40B4-BE49-F238E27FC236}">
                  <a16:creationId xmlns:a16="http://schemas.microsoft.com/office/drawing/2014/main" id="{E862A25A-AF8D-40C3-9F71-6B0C1DB9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6371" y="2258216"/>
              <a:ext cx="473993" cy="473993"/>
            </a:xfrm>
            <a:prstGeom prst="rect">
              <a:avLst/>
            </a:prstGeom>
          </p:spPr>
        </p:pic>
      </p:grpSp>
      <p:sp>
        <p:nvSpPr>
          <p:cNvPr id="257" name="Oval 256">
            <a:extLst>
              <a:ext uri="{FF2B5EF4-FFF2-40B4-BE49-F238E27FC236}">
                <a16:creationId xmlns:a16="http://schemas.microsoft.com/office/drawing/2014/main" id="{34FF5485-BA14-46DD-82E7-14AE48A133A1}"/>
              </a:ext>
            </a:extLst>
          </p:cNvPr>
          <p:cNvSpPr>
            <a:spLocks noChangeAspect="1"/>
          </p:cNvSpPr>
          <p:nvPr/>
        </p:nvSpPr>
        <p:spPr bwMode="auto">
          <a:xfrm>
            <a:off x="7333496" y="3135477"/>
            <a:ext cx="127687" cy="127687"/>
          </a:xfrm>
          <a:prstGeom prst="ellipse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18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E093659-13FD-47E6-B26D-C74CC3D651D9}"/>
              </a:ext>
            </a:extLst>
          </p:cNvPr>
          <p:cNvGrpSpPr/>
          <p:nvPr/>
        </p:nvGrpSpPr>
        <p:grpSpPr>
          <a:xfrm>
            <a:off x="4930867" y="2092937"/>
            <a:ext cx="473108" cy="473107"/>
            <a:chOff x="6706320" y="2563167"/>
            <a:chExt cx="643460" cy="643458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17B560D5-9322-48C8-B973-040EE19631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06320" y="2563167"/>
              <a:ext cx="643460" cy="643458"/>
              <a:chOff x="3245478" y="4834995"/>
              <a:chExt cx="643734" cy="643732"/>
            </a:xfrm>
            <a:solidFill>
              <a:schemeClr val="accent1"/>
            </a:solidFill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DFB02140-0ABA-491E-ADD2-EF042D3C8EDD}"/>
                  </a:ext>
                </a:extLst>
              </p:cNvPr>
              <p:cNvSpPr/>
              <p:nvPr/>
            </p:nvSpPr>
            <p:spPr bwMode="auto">
              <a:xfrm>
                <a:off x="3245478" y="4834995"/>
                <a:ext cx="643734" cy="643732"/>
              </a:xfrm>
              <a:prstGeom prst="ellipse">
                <a:avLst/>
              </a:prstGeom>
              <a:grpFill/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18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71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287" name="Freeform 5">
                <a:extLst>
                  <a:ext uri="{FF2B5EF4-FFF2-40B4-BE49-F238E27FC236}">
                    <a16:creationId xmlns:a16="http://schemas.microsoft.com/office/drawing/2014/main" id="{A36C4E4F-BE64-442F-A369-C9868FD28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50013" y="4921545"/>
                <a:ext cx="234662" cy="262194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sp>
          <p:nvSpPr>
            <p:cNvPr id="268" name="key" descr="Key, lock, secure, encrypt&#10;">
              <a:extLst>
                <a:ext uri="{FF2B5EF4-FFF2-40B4-BE49-F238E27FC236}">
                  <a16:creationId xmlns:a16="http://schemas.microsoft.com/office/drawing/2014/main" id="{D1B7B84D-B09D-4420-BA94-4F814A3B70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61929" y="2890231"/>
              <a:ext cx="198982" cy="197961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2540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288F26B-070B-477E-93DB-A675380B1AFD}"/>
              </a:ext>
            </a:extLst>
          </p:cNvPr>
          <p:cNvGrpSpPr/>
          <p:nvPr/>
        </p:nvGrpSpPr>
        <p:grpSpPr>
          <a:xfrm>
            <a:off x="6754172" y="687871"/>
            <a:ext cx="349373" cy="341105"/>
            <a:chOff x="11240169" y="213626"/>
            <a:chExt cx="609427" cy="609427"/>
          </a:xfrm>
        </p:grpSpPr>
        <p:sp>
          <p:nvSpPr>
            <p:cNvPr id="155" name="Oval 154"/>
            <p:cNvSpPr/>
            <p:nvPr/>
          </p:nvSpPr>
          <p:spPr bwMode="auto">
            <a:xfrm>
              <a:off x="11240169" y="213626"/>
              <a:ext cx="609427" cy="60942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6" name="Shield_EA18" descr="Shield, secure&#10;">
              <a:extLst>
                <a:ext uri="{FF2B5EF4-FFF2-40B4-BE49-F238E27FC236}">
                  <a16:creationId xmlns:a16="http://schemas.microsoft.com/office/drawing/2014/main" id="{0ED5FAC2-9F16-4531-8505-D264C6B868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83566" y="328839"/>
              <a:ext cx="343544" cy="36576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2540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1324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3F4B4B6C-9CD8-49FD-B5AC-900A083C9D5B}"/>
              </a:ext>
            </a:extLst>
          </p:cNvPr>
          <p:cNvGrpSpPr/>
          <p:nvPr/>
        </p:nvGrpSpPr>
        <p:grpSpPr>
          <a:xfrm>
            <a:off x="6809998" y="1122377"/>
            <a:ext cx="349373" cy="341105"/>
            <a:chOff x="11240169" y="213626"/>
            <a:chExt cx="609427" cy="609427"/>
          </a:xfrm>
        </p:grpSpPr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40BCDF98-7B61-45A6-B991-D7F7C34B710B}"/>
                </a:ext>
              </a:extLst>
            </p:cNvPr>
            <p:cNvSpPr/>
            <p:nvPr/>
          </p:nvSpPr>
          <p:spPr bwMode="auto">
            <a:xfrm>
              <a:off x="11240169" y="213626"/>
              <a:ext cx="609427" cy="60942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9" name="Shield_EA18" descr="Shield, secure&#10;">
              <a:extLst>
                <a:ext uri="{FF2B5EF4-FFF2-40B4-BE49-F238E27FC236}">
                  <a16:creationId xmlns:a16="http://schemas.microsoft.com/office/drawing/2014/main" id="{599F50D6-153D-42F2-82DB-764CF2DA88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83566" y="328839"/>
              <a:ext cx="343544" cy="36576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2540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1324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0CB915A0-AE87-436E-A07D-3B8E7F3594F7}"/>
              </a:ext>
            </a:extLst>
          </p:cNvPr>
          <p:cNvGrpSpPr/>
          <p:nvPr/>
        </p:nvGrpSpPr>
        <p:grpSpPr>
          <a:xfrm>
            <a:off x="7294661" y="769662"/>
            <a:ext cx="349373" cy="341105"/>
            <a:chOff x="11240169" y="213626"/>
            <a:chExt cx="609427" cy="609427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0637F4D-9972-4B24-BBB3-3F466D20DC65}"/>
                </a:ext>
              </a:extLst>
            </p:cNvPr>
            <p:cNvSpPr/>
            <p:nvPr/>
          </p:nvSpPr>
          <p:spPr bwMode="auto">
            <a:xfrm>
              <a:off x="11240169" y="213626"/>
              <a:ext cx="609427" cy="60942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2" name="Shield_EA18" descr="Shield, secure&#10;">
              <a:extLst>
                <a:ext uri="{FF2B5EF4-FFF2-40B4-BE49-F238E27FC236}">
                  <a16:creationId xmlns:a16="http://schemas.microsoft.com/office/drawing/2014/main" id="{5870339C-41EC-46B6-9961-48D92ADE58D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383566" y="328839"/>
              <a:ext cx="343544" cy="365760"/>
            </a:xfrm>
            <a:custGeom>
              <a:avLst/>
              <a:gdLst>
                <a:gd name="T0" fmla="*/ 3500 w 3500"/>
                <a:gd name="T1" fmla="*/ 1375 h 3725"/>
                <a:gd name="T2" fmla="*/ 1750 w 3500"/>
                <a:gd name="T3" fmla="*/ 3725 h 3725"/>
                <a:gd name="T4" fmla="*/ 0 w 3500"/>
                <a:gd name="T5" fmla="*/ 1375 h 3725"/>
                <a:gd name="T6" fmla="*/ 0 w 3500"/>
                <a:gd name="T7" fmla="*/ 500 h 3725"/>
                <a:gd name="T8" fmla="*/ 1125 w 3500"/>
                <a:gd name="T9" fmla="*/ 187 h 3725"/>
                <a:gd name="T10" fmla="*/ 1750 w 3500"/>
                <a:gd name="T11" fmla="*/ 0 h 3725"/>
                <a:gd name="T12" fmla="*/ 2375 w 3500"/>
                <a:gd name="T13" fmla="*/ 187 h 3725"/>
                <a:gd name="T14" fmla="*/ 3500 w 3500"/>
                <a:gd name="T15" fmla="*/ 500 h 3725"/>
                <a:gd name="T16" fmla="*/ 3500 w 3500"/>
                <a:gd name="T17" fmla="*/ 1375 h 3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0" h="3725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2540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1324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304" name="Title 1">
            <a:extLst>
              <a:ext uri="{FF2B5EF4-FFF2-40B4-BE49-F238E27FC236}">
                <a16:creationId xmlns:a16="http://schemas.microsoft.com/office/drawing/2014/main" id="{864508F3-52DB-459A-947E-2D43C9F1CCDB}"/>
              </a:ext>
            </a:extLst>
          </p:cNvPr>
          <p:cNvSpPr txBox="1">
            <a:spLocks/>
          </p:cNvSpPr>
          <p:nvPr/>
        </p:nvSpPr>
        <p:spPr>
          <a:xfrm>
            <a:off x="6609305" y="491531"/>
            <a:ext cx="1395242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SECURITY ALERTS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38C52747-39FF-4966-A5FC-BB3A08822119}"/>
              </a:ext>
            </a:extLst>
          </p:cNvPr>
          <p:cNvGrpSpPr/>
          <p:nvPr/>
        </p:nvGrpSpPr>
        <p:grpSpPr>
          <a:xfrm>
            <a:off x="5529196" y="440335"/>
            <a:ext cx="414440" cy="414440"/>
            <a:chOff x="3762817" y="3359680"/>
            <a:chExt cx="731876" cy="731876"/>
          </a:xfrm>
          <a:solidFill>
            <a:schemeClr val="accent1"/>
          </a:solidFill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4343939-A1A7-4686-8361-77654101695D}"/>
                </a:ext>
              </a:extLst>
            </p:cNvPr>
            <p:cNvSpPr/>
            <p:nvPr/>
          </p:nvSpPr>
          <p:spPr>
            <a:xfrm rot="5400000">
              <a:off x="3762817" y="3359680"/>
              <a:ext cx="731876" cy="731876"/>
            </a:xfrm>
            <a:prstGeom prst="ellipse">
              <a:avLst/>
            </a:prstGeom>
            <a:grp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274">
                <a:defRPr/>
              </a:pPr>
              <a:endParaRPr lang="en-GB" sz="10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7" name="Freeform 40">
              <a:extLst>
                <a:ext uri="{FF2B5EF4-FFF2-40B4-BE49-F238E27FC236}">
                  <a16:creationId xmlns:a16="http://schemas.microsoft.com/office/drawing/2014/main" id="{F6BDFF0E-BB35-43F2-8E55-A7C717C4542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97680" y="3557559"/>
              <a:ext cx="263671" cy="380856"/>
            </a:xfrm>
            <a:custGeom>
              <a:avLst/>
              <a:gdLst>
                <a:gd name="T0" fmla="*/ 76 w 152"/>
                <a:gd name="T1" fmla="*/ 0 h 221"/>
                <a:gd name="T2" fmla="*/ 96 w 152"/>
                <a:gd name="T3" fmla="*/ 2 h 221"/>
                <a:gd name="T4" fmla="*/ 115 w 152"/>
                <a:gd name="T5" fmla="*/ 10 h 221"/>
                <a:gd name="T6" fmla="*/ 130 w 152"/>
                <a:gd name="T7" fmla="*/ 22 h 221"/>
                <a:gd name="T8" fmla="*/ 142 w 152"/>
                <a:gd name="T9" fmla="*/ 37 h 221"/>
                <a:gd name="T10" fmla="*/ 150 w 152"/>
                <a:gd name="T11" fmla="*/ 56 h 221"/>
                <a:gd name="T12" fmla="*/ 152 w 152"/>
                <a:gd name="T13" fmla="*/ 76 h 221"/>
                <a:gd name="T14" fmla="*/ 146 w 152"/>
                <a:gd name="T15" fmla="*/ 105 h 221"/>
                <a:gd name="T16" fmla="*/ 129 w 152"/>
                <a:gd name="T17" fmla="*/ 129 h 221"/>
                <a:gd name="T18" fmla="*/ 115 w 152"/>
                <a:gd name="T19" fmla="*/ 149 h 221"/>
                <a:gd name="T20" fmla="*/ 111 w 152"/>
                <a:gd name="T21" fmla="*/ 173 h 221"/>
                <a:gd name="T22" fmla="*/ 111 w 152"/>
                <a:gd name="T23" fmla="*/ 200 h 221"/>
                <a:gd name="T24" fmla="*/ 109 w 152"/>
                <a:gd name="T25" fmla="*/ 209 h 221"/>
                <a:gd name="T26" fmla="*/ 105 w 152"/>
                <a:gd name="T27" fmla="*/ 215 h 221"/>
                <a:gd name="T28" fmla="*/ 98 w 152"/>
                <a:gd name="T29" fmla="*/ 220 h 221"/>
                <a:gd name="T30" fmla="*/ 90 w 152"/>
                <a:gd name="T31" fmla="*/ 221 h 221"/>
                <a:gd name="T32" fmla="*/ 62 w 152"/>
                <a:gd name="T33" fmla="*/ 221 h 221"/>
                <a:gd name="T34" fmla="*/ 54 w 152"/>
                <a:gd name="T35" fmla="*/ 220 h 221"/>
                <a:gd name="T36" fmla="*/ 48 w 152"/>
                <a:gd name="T37" fmla="*/ 215 h 221"/>
                <a:gd name="T38" fmla="*/ 43 w 152"/>
                <a:gd name="T39" fmla="*/ 209 h 221"/>
                <a:gd name="T40" fmla="*/ 41 w 152"/>
                <a:gd name="T41" fmla="*/ 200 h 221"/>
                <a:gd name="T42" fmla="*/ 41 w 152"/>
                <a:gd name="T43" fmla="*/ 173 h 221"/>
                <a:gd name="T44" fmla="*/ 37 w 152"/>
                <a:gd name="T45" fmla="*/ 149 h 221"/>
                <a:gd name="T46" fmla="*/ 23 w 152"/>
                <a:gd name="T47" fmla="*/ 129 h 221"/>
                <a:gd name="T48" fmla="*/ 6 w 152"/>
                <a:gd name="T49" fmla="*/ 105 h 221"/>
                <a:gd name="T50" fmla="*/ 0 w 152"/>
                <a:gd name="T51" fmla="*/ 76 h 221"/>
                <a:gd name="T52" fmla="*/ 3 w 152"/>
                <a:gd name="T53" fmla="*/ 56 h 221"/>
                <a:gd name="T54" fmla="*/ 10 w 152"/>
                <a:gd name="T55" fmla="*/ 37 h 221"/>
                <a:gd name="T56" fmla="*/ 22 w 152"/>
                <a:gd name="T57" fmla="*/ 22 h 221"/>
                <a:gd name="T58" fmla="*/ 38 w 152"/>
                <a:gd name="T59" fmla="*/ 10 h 221"/>
                <a:gd name="T60" fmla="*/ 56 w 152"/>
                <a:gd name="T61" fmla="*/ 2 h 221"/>
                <a:gd name="T62" fmla="*/ 76 w 152"/>
                <a:gd name="T63" fmla="*/ 0 h 221"/>
                <a:gd name="T64" fmla="*/ 90 w 152"/>
                <a:gd name="T65" fmla="*/ 207 h 221"/>
                <a:gd name="T66" fmla="*/ 95 w 152"/>
                <a:gd name="T67" fmla="*/ 205 h 221"/>
                <a:gd name="T68" fmla="*/ 97 w 152"/>
                <a:gd name="T69" fmla="*/ 200 h 221"/>
                <a:gd name="T70" fmla="*/ 97 w 152"/>
                <a:gd name="T71" fmla="*/ 180 h 221"/>
                <a:gd name="T72" fmla="*/ 55 w 152"/>
                <a:gd name="T73" fmla="*/ 180 h 221"/>
                <a:gd name="T74" fmla="*/ 55 w 152"/>
                <a:gd name="T75" fmla="*/ 200 h 221"/>
                <a:gd name="T76" fmla="*/ 57 w 152"/>
                <a:gd name="T77" fmla="*/ 205 h 221"/>
                <a:gd name="T78" fmla="*/ 62 w 152"/>
                <a:gd name="T79" fmla="*/ 207 h 221"/>
                <a:gd name="T80" fmla="*/ 90 w 152"/>
                <a:gd name="T81" fmla="*/ 207 h 221"/>
                <a:gd name="T82" fmla="*/ 97 w 152"/>
                <a:gd name="T83" fmla="*/ 166 h 221"/>
                <a:gd name="T84" fmla="*/ 104 w 152"/>
                <a:gd name="T85" fmla="*/ 140 h 221"/>
                <a:gd name="T86" fmla="*/ 120 w 152"/>
                <a:gd name="T87" fmla="*/ 119 h 221"/>
                <a:gd name="T88" fmla="*/ 134 w 152"/>
                <a:gd name="T89" fmla="*/ 99 h 221"/>
                <a:gd name="T90" fmla="*/ 138 w 152"/>
                <a:gd name="T91" fmla="*/ 76 h 221"/>
                <a:gd name="T92" fmla="*/ 133 w 152"/>
                <a:gd name="T93" fmla="*/ 52 h 221"/>
                <a:gd name="T94" fmla="*/ 120 w 152"/>
                <a:gd name="T95" fmla="*/ 32 h 221"/>
                <a:gd name="T96" fmla="*/ 100 w 152"/>
                <a:gd name="T97" fmla="*/ 18 h 221"/>
                <a:gd name="T98" fmla="*/ 76 w 152"/>
                <a:gd name="T99" fmla="*/ 13 h 221"/>
                <a:gd name="T100" fmla="*/ 52 w 152"/>
                <a:gd name="T101" fmla="*/ 18 h 221"/>
                <a:gd name="T102" fmla="*/ 32 w 152"/>
                <a:gd name="T103" fmla="*/ 32 h 221"/>
                <a:gd name="T104" fmla="*/ 19 w 152"/>
                <a:gd name="T105" fmla="*/ 52 h 221"/>
                <a:gd name="T106" fmla="*/ 14 w 152"/>
                <a:gd name="T107" fmla="*/ 76 h 221"/>
                <a:gd name="T108" fmla="*/ 19 w 152"/>
                <a:gd name="T109" fmla="*/ 99 h 221"/>
                <a:gd name="T110" fmla="*/ 32 w 152"/>
                <a:gd name="T111" fmla="*/ 119 h 221"/>
                <a:gd name="T112" fmla="*/ 48 w 152"/>
                <a:gd name="T113" fmla="*/ 140 h 221"/>
                <a:gd name="T114" fmla="*/ 55 w 152"/>
                <a:gd name="T115" fmla="*/ 166 h 221"/>
                <a:gd name="T116" fmla="*/ 97 w 152"/>
                <a:gd name="T117" fmla="*/ 16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2" h="221">
                  <a:moveTo>
                    <a:pt x="76" y="0"/>
                  </a:moveTo>
                  <a:cubicBezTo>
                    <a:pt x="83" y="0"/>
                    <a:pt x="90" y="1"/>
                    <a:pt x="96" y="2"/>
                  </a:cubicBezTo>
                  <a:cubicBezTo>
                    <a:pt x="103" y="4"/>
                    <a:pt x="109" y="7"/>
                    <a:pt x="115" y="10"/>
                  </a:cubicBezTo>
                  <a:cubicBezTo>
                    <a:pt x="120" y="13"/>
                    <a:pt x="125" y="17"/>
                    <a:pt x="130" y="22"/>
                  </a:cubicBezTo>
                  <a:cubicBezTo>
                    <a:pt x="135" y="27"/>
                    <a:pt x="139" y="32"/>
                    <a:pt x="142" y="37"/>
                  </a:cubicBezTo>
                  <a:cubicBezTo>
                    <a:pt x="145" y="43"/>
                    <a:pt x="148" y="49"/>
                    <a:pt x="150" y="56"/>
                  </a:cubicBezTo>
                  <a:cubicBezTo>
                    <a:pt x="151" y="62"/>
                    <a:pt x="152" y="69"/>
                    <a:pt x="152" y="76"/>
                  </a:cubicBezTo>
                  <a:cubicBezTo>
                    <a:pt x="152" y="86"/>
                    <a:pt x="150" y="96"/>
                    <a:pt x="146" y="105"/>
                  </a:cubicBezTo>
                  <a:cubicBezTo>
                    <a:pt x="142" y="114"/>
                    <a:pt x="137" y="122"/>
                    <a:pt x="129" y="129"/>
                  </a:cubicBezTo>
                  <a:cubicBezTo>
                    <a:pt x="123" y="135"/>
                    <a:pt x="119" y="142"/>
                    <a:pt x="115" y="149"/>
                  </a:cubicBezTo>
                  <a:cubicBezTo>
                    <a:pt x="112" y="156"/>
                    <a:pt x="111" y="164"/>
                    <a:pt x="111" y="173"/>
                  </a:cubicBezTo>
                  <a:cubicBezTo>
                    <a:pt x="111" y="200"/>
                    <a:pt x="111" y="200"/>
                    <a:pt x="111" y="200"/>
                  </a:cubicBezTo>
                  <a:cubicBezTo>
                    <a:pt x="111" y="203"/>
                    <a:pt x="110" y="206"/>
                    <a:pt x="109" y="209"/>
                  </a:cubicBezTo>
                  <a:cubicBezTo>
                    <a:pt x="108" y="211"/>
                    <a:pt x="106" y="213"/>
                    <a:pt x="105" y="215"/>
                  </a:cubicBezTo>
                  <a:cubicBezTo>
                    <a:pt x="103" y="217"/>
                    <a:pt x="101" y="218"/>
                    <a:pt x="98" y="220"/>
                  </a:cubicBezTo>
                  <a:cubicBezTo>
                    <a:pt x="95" y="221"/>
                    <a:pt x="93" y="221"/>
                    <a:pt x="90" y="221"/>
                  </a:cubicBezTo>
                  <a:cubicBezTo>
                    <a:pt x="62" y="221"/>
                    <a:pt x="62" y="221"/>
                    <a:pt x="62" y="221"/>
                  </a:cubicBezTo>
                  <a:cubicBezTo>
                    <a:pt x="59" y="221"/>
                    <a:pt x="57" y="221"/>
                    <a:pt x="54" y="220"/>
                  </a:cubicBezTo>
                  <a:cubicBezTo>
                    <a:pt x="52" y="218"/>
                    <a:pt x="49" y="217"/>
                    <a:pt x="48" y="215"/>
                  </a:cubicBezTo>
                  <a:cubicBezTo>
                    <a:pt x="46" y="213"/>
                    <a:pt x="44" y="211"/>
                    <a:pt x="43" y="209"/>
                  </a:cubicBezTo>
                  <a:cubicBezTo>
                    <a:pt x="42" y="206"/>
                    <a:pt x="41" y="203"/>
                    <a:pt x="41" y="200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64"/>
                    <a:pt x="40" y="156"/>
                    <a:pt x="37" y="149"/>
                  </a:cubicBezTo>
                  <a:cubicBezTo>
                    <a:pt x="33" y="142"/>
                    <a:pt x="29" y="135"/>
                    <a:pt x="23" y="129"/>
                  </a:cubicBezTo>
                  <a:cubicBezTo>
                    <a:pt x="15" y="122"/>
                    <a:pt x="10" y="114"/>
                    <a:pt x="6" y="105"/>
                  </a:cubicBezTo>
                  <a:cubicBezTo>
                    <a:pt x="2" y="96"/>
                    <a:pt x="0" y="86"/>
                    <a:pt x="0" y="76"/>
                  </a:cubicBezTo>
                  <a:cubicBezTo>
                    <a:pt x="0" y="69"/>
                    <a:pt x="1" y="62"/>
                    <a:pt x="3" y="56"/>
                  </a:cubicBezTo>
                  <a:cubicBezTo>
                    <a:pt x="4" y="49"/>
                    <a:pt x="7" y="43"/>
                    <a:pt x="10" y="37"/>
                  </a:cubicBezTo>
                  <a:cubicBezTo>
                    <a:pt x="14" y="32"/>
                    <a:pt x="18" y="27"/>
                    <a:pt x="22" y="22"/>
                  </a:cubicBezTo>
                  <a:cubicBezTo>
                    <a:pt x="27" y="17"/>
                    <a:pt x="32" y="13"/>
                    <a:pt x="38" y="10"/>
                  </a:cubicBezTo>
                  <a:cubicBezTo>
                    <a:pt x="43" y="7"/>
                    <a:pt x="49" y="4"/>
                    <a:pt x="56" y="2"/>
                  </a:cubicBezTo>
                  <a:cubicBezTo>
                    <a:pt x="62" y="1"/>
                    <a:pt x="69" y="0"/>
                    <a:pt x="76" y="0"/>
                  </a:cubicBezTo>
                  <a:close/>
                  <a:moveTo>
                    <a:pt x="90" y="207"/>
                  </a:moveTo>
                  <a:cubicBezTo>
                    <a:pt x="92" y="207"/>
                    <a:pt x="93" y="207"/>
                    <a:pt x="95" y="205"/>
                  </a:cubicBezTo>
                  <a:cubicBezTo>
                    <a:pt x="96" y="204"/>
                    <a:pt x="97" y="202"/>
                    <a:pt x="97" y="200"/>
                  </a:cubicBezTo>
                  <a:cubicBezTo>
                    <a:pt x="97" y="180"/>
                    <a:pt x="97" y="180"/>
                    <a:pt x="97" y="180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2"/>
                    <a:pt x="56" y="204"/>
                    <a:pt x="57" y="205"/>
                  </a:cubicBezTo>
                  <a:cubicBezTo>
                    <a:pt x="59" y="207"/>
                    <a:pt x="60" y="207"/>
                    <a:pt x="62" y="207"/>
                  </a:cubicBezTo>
                  <a:cubicBezTo>
                    <a:pt x="90" y="207"/>
                    <a:pt x="90" y="207"/>
                    <a:pt x="90" y="207"/>
                  </a:cubicBezTo>
                  <a:close/>
                  <a:moveTo>
                    <a:pt x="97" y="166"/>
                  </a:moveTo>
                  <a:cubicBezTo>
                    <a:pt x="98" y="156"/>
                    <a:pt x="100" y="148"/>
                    <a:pt x="104" y="140"/>
                  </a:cubicBezTo>
                  <a:cubicBezTo>
                    <a:pt x="108" y="133"/>
                    <a:pt x="113" y="126"/>
                    <a:pt x="120" y="119"/>
                  </a:cubicBezTo>
                  <a:cubicBezTo>
                    <a:pt x="126" y="113"/>
                    <a:pt x="130" y="107"/>
                    <a:pt x="134" y="99"/>
                  </a:cubicBezTo>
                  <a:cubicBezTo>
                    <a:pt x="137" y="92"/>
                    <a:pt x="138" y="84"/>
                    <a:pt x="138" y="76"/>
                  </a:cubicBezTo>
                  <a:cubicBezTo>
                    <a:pt x="138" y="67"/>
                    <a:pt x="137" y="59"/>
                    <a:pt x="133" y="52"/>
                  </a:cubicBezTo>
                  <a:cubicBezTo>
                    <a:pt x="130" y="44"/>
                    <a:pt x="126" y="37"/>
                    <a:pt x="120" y="32"/>
                  </a:cubicBezTo>
                  <a:cubicBezTo>
                    <a:pt x="114" y="26"/>
                    <a:pt x="108" y="22"/>
                    <a:pt x="100" y="18"/>
                  </a:cubicBezTo>
                  <a:cubicBezTo>
                    <a:pt x="93" y="15"/>
                    <a:pt x="85" y="13"/>
                    <a:pt x="76" y="13"/>
                  </a:cubicBezTo>
                  <a:cubicBezTo>
                    <a:pt x="67" y="13"/>
                    <a:pt x="59" y="15"/>
                    <a:pt x="52" y="18"/>
                  </a:cubicBezTo>
                  <a:cubicBezTo>
                    <a:pt x="44" y="22"/>
                    <a:pt x="38" y="26"/>
                    <a:pt x="32" y="32"/>
                  </a:cubicBezTo>
                  <a:cubicBezTo>
                    <a:pt x="26" y="37"/>
                    <a:pt x="22" y="44"/>
                    <a:pt x="19" y="52"/>
                  </a:cubicBezTo>
                  <a:cubicBezTo>
                    <a:pt x="15" y="59"/>
                    <a:pt x="14" y="67"/>
                    <a:pt x="14" y="76"/>
                  </a:cubicBezTo>
                  <a:cubicBezTo>
                    <a:pt x="14" y="84"/>
                    <a:pt x="15" y="92"/>
                    <a:pt x="19" y="99"/>
                  </a:cubicBezTo>
                  <a:cubicBezTo>
                    <a:pt x="22" y="107"/>
                    <a:pt x="26" y="113"/>
                    <a:pt x="32" y="119"/>
                  </a:cubicBezTo>
                  <a:cubicBezTo>
                    <a:pt x="39" y="126"/>
                    <a:pt x="44" y="133"/>
                    <a:pt x="48" y="140"/>
                  </a:cubicBezTo>
                  <a:cubicBezTo>
                    <a:pt x="52" y="148"/>
                    <a:pt x="54" y="156"/>
                    <a:pt x="55" y="166"/>
                  </a:cubicBezTo>
                  <a:cubicBezTo>
                    <a:pt x="97" y="166"/>
                    <a:pt x="97" y="166"/>
                    <a:pt x="97" y="1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12" tIns="34257" rIns="68512" bIns="34257" numCol="1" anchor="t" anchorCtr="0" compatLnSpc="1">
              <a:prstTxWarp prst="textNoShape">
                <a:avLst/>
              </a:prstTxWarp>
            </a:bodyPr>
            <a:lstStyle/>
            <a:p>
              <a:pPr defTabSz="685139">
                <a:defRPr/>
              </a:pPr>
              <a:endParaRPr lang="en-US" sz="1351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308" name="Title 1">
            <a:extLst>
              <a:ext uri="{FF2B5EF4-FFF2-40B4-BE49-F238E27FC236}">
                <a16:creationId xmlns:a16="http://schemas.microsoft.com/office/drawing/2014/main" id="{195B41DE-40AC-4E8C-9A08-03750C620F5E}"/>
              </a:ext>
            </a:extLst>
          </p:cNvPr>
          <p:cNvSpPr txBox="1">
            <a:spLocks/>
          </p:cNvSpPr>
          <p:nvPr/>
        </p:nvSpPr>
        <p:spPr>
          <a:xfrm>
            <a:off x="4900705" y="737687"/>
            <a:ext cx="1395242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THREAT INTELLIGENCE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A5B2DFE-5A7A-40BF-82AB-501D7BC6F943}"/>
              </a:ext>
            </a:extLst>
          </p:cNvPr>
          <p:cNvGrpSpPr/>
          <p:nvPr/>
        </p:nvGrpSpPr>
        <p:grpSpPr>
          <a:xfrm>
            <a:off x="8440034" y="1218543"/>
            <a:ext cx="473108" cy="473107"/>
            <a:chOff x="11479031" y="1373930"/>
            <a:chExt cx="643460" cy="643458"/>
          </a:xfrm>
        </p:grpSpPr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509A5012-E1F1-43F2-854A-8C5F31B84858}"/>
                </a:ext>
              </a:extLst>
            </p:cNvPr>
            <p:cNvSpPr/>
            <p:nvPr/>
          </p:nvSpPr>
          <p:spPr bwMode="auto">
            <a:xfrm>
              <a:off x="11479031" y="1373930"/>
              <a:ext cx="643460" cy="643458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75" rIns="0" bIns="342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18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91" name="building_7" descr="City, office, business&#10;">
              <a:extLst>
                <a:ext uri="{FF2B5EF4-FFF2-40B4-BE49-F238E27FC236}">
                  <a16:creationId xmlns:a16="http://schemas.microsoft.com/office/drawing/2014/main" id="{336E4E76-52EF-41AB-8EB0-793859E8B53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670739" y="1509344"/>
              <a:ext cx="323022" cy="365760"/>
            </a:xfrm>
            <a:custGeom>
              <a:avLst/>
              <a:gdLst>
                <a:gd name="T0" fmla="*/ 142 w 235"/>
                <a:gd name="T1" fmla="*/ 110 h 269"/>
                <a:gd name="T2" fmla="*/ 168 w 235"/>
                <a:gd name="T3" fmla="*/ 110 h 269"/>
                <a:gd name="T4" fmla="*/ 235 w 235"/>
                <a:gd name="T5" fmla="*/ 176 h 269"/>
                <a:gd name="T6" fmla="*/ 235 w 235"/>
                <a:gd name="T7" fmla="*/ 269 h 269"/>
                <a:gd name="T8" fmla="*/ 142 w 235"/>
                <a:gd name="T9" fmla="*/ 94 h 269"/>
                <a:gd name="T10" fmla="*/ 142 w 235"/>
                <a:gd name="T11" fmla="*/ 72 h 269"/>
                <a:gd name="T12" fmla="*/ 0 w 235"/>
                <a:gd name="T13" fmla="*/ 72 h 269"/>
                <a:gd name="T14" fmla="*/ 0 w 235"/>
                <a:gd name="T15" fmla="*/ 269 h 269"/>
                <a:gd name="T16" fmla="*/ 54 w 235"/>
                <a:gd name="T17" fmla="*/ 269 h 269"/>
                <a:gd name="T18" fmla="*/ 54 w 235"/>
                <a:gd name="T19" fmla="*/ 215 h 269"/>
                <a:gd name="T20" fmla="*/ 91 w 235"/>
                <a:gd name="T21" fmla="*/ 215 h 269"/>
                <a:gd name="T22" fmla="*/ 91 w 235"/>
                <a:gd name="T23" fmla="*/ 269 h 269"/>
                <a:gd name="T24" fmla="*/ 142 w 235"/>
                <a:gd name="T25" fmla="*/ 269 h 269"/>
                <a:gd name="T26" fmla="*/ 142 w 235"/>
                <a:gd name="T27" fmla="*/ 110 h 269"/>
                <a:gd name="T28" fmla="*/ 142 w 235"/>
                <a:gd name="T29" fmla="*/ 94 h 269"/>
                <a:gd name="T30" fmla="*/ 127 w 235"/>
                <a:gd name="T31" fmla="*/ 72 h 269"/>
                <a:gd name="T32" fmla="*/ 127 w 235"/>
                <a:gd name="T33" fmla="*/ 37 h 269"/>
                <a:gd name="T34" fmla="*/ 16 w 235"/>
                <a:gd name="T35" fmla="*/ 37 h 269"/>
                <a:gd name="T36" fmla="*/ 16 w 235"/>
                <a:gd name="T37" fmla="*/ 72 h 269"/>
                <a:gd name="T38" fmla="*/ 90 w 235"/>
                <a:gd name="T39" fmla="*/ 37 h 269"/>
                <a:gd name="T40" fmla="*/ 90 w 235"/>
                <a:gd name="T41" fmla="*/ 0 h 269"/>
                <a:gd name="T42" fmla="*/ 53 w 235"/>
                <a:gd name="T43" fmla="*/ 0 h 269"/>
                <a:gd name="T44" fmla="*/ 53 w 235"/>
                <a:gd name="T45" fmla="*/ 37 h 269"/>
                <a:gd name="T46" fmla="*/ 36 w 235"/>
                <a:gd name="T47" fmla="*/ 106 h 269"/>
                <a:gd name="T48" fmla="*/ 36 w 235"/>
                <a:gd name="T49" fmla="*/ 129 h 269"/>
                <a:gd name="T50" fmla="*/ 71 w 235"/>
                <a:gd name="T51" fmla="*/ 106 h 269"/>
                <a:gd name="T52" fmla="*/ 71 w 235"/>
                <a:gd name="T53" fmla="*/ 129 h 269"/>
                <a:gd name="T54" fmla="*/ 108 w 235"/>
                <a:gd name="T55" fmla="*/ 106 h 269"/>
                <a:gd name="T56" fmla="*/ 108 w 235"/>
                <a:gd name="T57" fmla="*/ 129 h 269"/>
                <a:gd name="T58" fmla="*/ 36 w 235"/>
                <a:gd name="T59" fmla="*/ 160 h 269"/>
                <a:gd name="T60" fmla="*/ 36 w 235"/>
                <a:gd name="T61" fmla="*/ 184 h 269"/>
                <a:gd name="T62" fmla="*/ 71 w 235"/>
                <a:gd name="T63" fmla="*/ 160 h 269"/>
                <a:gd name="T64" fmla="*/ 71 w 235"/>
                <a:gd name="T65" fmla="*/ 184 h 269"/>
                <a:gd name="T66" fmla="*/ 108 w 235"/>
                <a:gd name="T67" fmla="*/ 160 h 269"/>
                <a:gd name="T68" fmla="*/ 108 w 235"/>
                <a:gd name="T69" fmla="*/ 184 h 269"/>
                <a:gd name="T70" fmla="*/ 175 w 235"/>
                <a:gd name="T71" fmla="*/ 269 h 269"/>
                <a:gd name="T72" fmla="*/ 201 w 235"/>
                <a:gd name="T73" fmla="*/ 269 h 269"/>
                <a:gd name="T74" fmla="*/ 175 w 235"/>
                <a:gd name="T75" fmla="*/ 235 h 269"/>
                <a:gd name="T76" fmla="*/ 201 w 235"/>
                <a:gd name="T77" fmla="*/ 235 h 269"/>
                <a:gd name="T78" fmla="*/ 175 w 235"/>
                <a:gd name="T79" fmla="*/ 200 h 269"/>
                <a:gd name="T80" fmla="*/ 201 w 235"/>
                <a:gd name="T81" fmla="*/ 200 h 269"/>
                <a:gd name="T82" fmla="*/ 175 w 235"/>
                <a:gd name="T83" fmla="*/ 166 h 269"/>
                <a:gd name="T84" fmla="*/ 201 w 235"/>
                <a:gd name="T85" fmla="*/ 16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269">
                  <a:moveTo>
                    <a:pt x="142" y="110"/>
                  </a:moveTo>
                  <a:cubicBezTo>
                    <a:pt x="168" y="110"/>
                    <a:pt x="168" y="110"/>
                    <a:pt x="168" y="110"/>
                  </a:cubicBezTo>
                  <a:cubicBezTo>
                    <a:pt x="205" y="110"/>
                    <a:pt x="235" y="140"/>
                    <a:pt x="235" y="176"/>
                  </a:cubicBezTo>
                  <a:cubicBezTo>
                    <a:pt x="235" y="269"/>
                    <a:pt x="235" y="269"/>
                    <a:pt x="235" y="269"/>
                  </a:cubicBezTo>
                  <a:moveTo>
                    <a:pt x="142" y="94"/>
                  </a:moveTo>
                  <a:cubicBezTo>
                    <a:pt x="142" y="72"/>
                    <a:pt x="142" y="72"/>
                    <a:pt x="142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54" y="269"/>
                    <a:pt x="54" y="269"/>
                    <a:pt x="54" y="269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91" y="215"/>
                    <a:pt x="91" y="215"/>
                    <a:pt x="91" y="215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142" y="269"/>
                    <a:pt x="142" y="269"/>
                    <a:pt x="142" y="269"/>
                  </a:cubicBezTo>
                  <a:cubicBezTo>
                    <a:pt x="142" y="110"/>
                    <a:pt x="142" y="110"/>
                    <a:pt x="142" y="110"/>
                  </a:cubicBezTo>
                  <a:lnTo>
                    <a:pt x="142" y="94"/>
                  </a:lnTo>
                  <a:close/>
                  <a:moveTo>
                    <a:pt x="127" y="72"/>
                  </a:moveTo>
                  <a:cubicBezTo>
                    <a:pt x="127" y="37"/>
                    <a:pt x="127" y="37"/>
                    <a:pt x="12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72"/>
                    <a:pt x="16" y="72"/>
                    <a:pt x="16" y="72"/>
                  </a:cubicBezTo>
                  <a:moveTo>
                    <a:pt x="90" y="37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moveTo>
                    <a:pt x="36" y="106"/>
                  </a:moveTo>
                  <a:cubicBezTo>
                    <a:pt x="36" y="129"/>
                    <a:pt x="36" y="129"/>
                    <a:pt x="36" y="129"/>
                  </a:cubicBezTo>
                  <a:moveTo>
                    <a:pt x="71" y="106"/>
                  </a:moveTo>
                  <a:cubicBezTo>
                    <a:pt x="71" y="129"/>
                    <a:pt x="71" y="129"/>
                    <a:pt x="71" y="129"/>
                  </a:cubicBezTo>
                  <a:moveTo>
                    <a:pt x="108" y="106"/>
                  </a:moveTo>
                  <a:cubicBezTo>
                    <a:pt x="108" y="129"/>
                    <a:pt x="108" y="129"/>
                    <a:pt x="108" y="129"/>
                  </a:cubicBezTo>
                  <a:moveTo>
                    <a:pt x="36" y="160"/>
                  </a:moveTo>
                  <a:cubicBezTo>
                    <a:pt x="36" y="184"/>
                    <a:pt x="36" y="184"/>
                    <a:pt x="36" y="184"/>
                  </a:cubicBezTo>
                  <a:moveTo>
                    <a:pt x="71" y="160"/>
                  </a:moveTo>
                  <a:cubicBezTo>
                    <a:pt x="71" y="184"/>
                    <a:pt x="71" y="184"/>
                    <a:pt x="71" y="184"/>
                  </a:cubicBezTo>
                  <a:moveTo>
                    <a:pt x="108" y="160"/>
                  </a:moveTo>
                  <a:cubicBezTo>
                    <a:pt x="108" y="184"/>
                    <a:pt x="108" y="184"/>
                    <a:pt x="108" y="184"/>
                  </a:cubicBezTo>
                  <a:moveTo>
                    <a:pt x="175" y="269"/>
                  </a:moveTo>
                  <a:cubicBezTo>
                    <a:pt x="201" y="269"/>
                    <a:pt x="201" y="269"/>
                    <a:pt x="201" y="269"/>
                  </a:cubicBezTo>
                  <a:moveTo>
                    <a:pt x="175" y="235"/>
                  </a:moveTo>
                  <a:cubicBezTo>
                    <a:pt x="201" y="235"/>
                    <a:pt x="201" y="235"/>
                    <a:pt x="201" y="235"/>
                  </a:cubicBezTo>
                  <a:moveTo>
                    <a:pt x="175" y="200"/>
                  </a:moveTo>
                  <a:cubicBezTo>
                    <a:pt x="201" y="200"/>
                    <a:pt x="201" y="200"/>
                    <a:pt x="201" y="200"/>
                  </a:cubicBezTo>
                  <a:moveTo>
                    <a:pt x="175" y="166"/>
                  </a:moveTo>
                  <a:cubicBezTo>
                    <a:pt x="201" y="166"/>
                    <a:pt x="201" y="166"/>
                    <a:pt x="201" y="166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1324" dirty="0">
                <a:solidFill>
                  <a:schemeClr val="bg1"/>
                </a:solidFill>
              </a:endParaRPr>
            </a:p>
          </p:txBody>
        </p:sp>
      </p:grpSp>
      <p:sp>
        <p:nvSpPr>
          <p:cNvPr id="321" name="Title 1">
            <a:extLst>
              <a:ext uri="{FF2B5EF4-FFF2-40B4-BE49-F238E27FC236}">
                <a16:creationId xmlns:a16="http://schemas.microsoft.com/office/drawing/2014/main" id="{3C665D7B-81FF-45AD-B14E-D5C67B642E25}"/>
              </a:ext>
            </a:extLst>
          </p:cNvPr>
          <p:cNvSpPr txBox="1">
            <a:spLocks/>
          </p:cNvSpPr>
          <p:nvPr/>
        </p:nvSpPr>
        <p:spPr>
          <a:xfrm>
            <a:off x="7910053" y="1002286"/>
            <a:ext cx="127360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029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ORGANIZATION</a:t>
            </a:r>
          </a:p>
        </p:txBody>
      </p:sp>
      <p:sp>
        <p:nvSpPr>
          <p:cNvPr id="322" name="Title 1">
            <a:extLst>
              <a:ext uri="{FF2B5EF4-FFF2-40B4-BE49-F238E27FC236}">
                <a16:creationId xmlns:a16="http://schemas.microsoft.com/office/drawing/2014/main" id="{21C03C26-A1A9-4A23-9CC8-C168B59375E0}"/>
              </a:ext>
            </a:extLst>
          </p:cNvPr>
          <p:cNvSpPr txBox="1">
            <a:spLocks/>
          </p:cNvSpPr>
          <p:nvPr/>
        </p:nvSpPr>
        <p:spPr>
          <a:xfrm>
            <a:off x="8229212" y="2798888"/>
            <a:ext cx="93407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029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327" name="Title 1">
            <a:extLst>
              <a:ext uri="{FF2B5EF4-FFF2-40B4-BE49-F238E27FC236}">
                <a16:creationId xmlns:a16="http://schemas.microsoft.com/office/drawing/2014/main" id="{79DBE2AC-D057-48C1-ABAE-ED61E3031310}"/>
              </a:ext>
            </a:extLst>
          </p:cNvPr>
          <p:cNvSpPr txBox="1">
            <a:spLocks/>
          </p:cNvSpPr>
          <p:nvPr/>
        </p:nvSpPr>
        <p:spPr>
          <a:xfrm>
            <a:off x="8124746" y="567745"/>
            <a:ext cx="1273606" cy="249980"/>
          </a:xfrm>
          <a:prstGeom prst="rect">
            <a:avLst/>
          </a:prstGeom>
          <a:ln>
            <a:noFill/>
          </a:ln>
        </p:spPr>
        <p:txBody>
          <a:bodyPr vert="horz" lIns="68541" tIns="34271" rIns="68541" bIns="3427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274">
              <a:lnSpc>
                <a:spcPct val="100000"/>
              </a:lnSpc>
              <a:defRPr/>
            </a:pPr>
            <a:r>
              <a:rPr lang="en-US" sz="1200" dirty="0">
                <a:solidFill>
                  <a:srgbClr val="2C292A"/>
                </a:solidFill>
                <a:latin typeface="Segoe UI Semibold" panose="020B0702040204020203" pitchFamily="34" charset="0"/>
                <a:cs typeface="Segoe UI" panose="020B0502040204020203" pitchFamily="34" charset="0"/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81763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a16="http://schemas.microsoft.com/office/drawing/2014/main" xmlns:a14="http://schemas.microsoft.com/office/drawing/2010/main" xmlns:asvg="http://schemas.microsoft.com/office/drawing/2016/SVG/main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500" fill="hold"/>
                                        <p:tgtEl>
                                          <p:spTgt spid="20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500" fill="hold"/>
                                        <p:tgtEl>
                                          <p:spTgt spid="20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500" fill="hold"/>
                                        <p:tgtEl>
                                          <p:spTgt spid="18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500" fill="hold"/>
                                        <p:tgtEl>
                                          <p:spTgt spid="17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4" dur="500" fill="hold"/>
                                        <p:tgtEl>
                                          <p:spTgt spid="3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3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0" dur="500" fill="hold"/>
                                        <p:tgtEl>
                                          <p:spTgt spid="25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2" dur="500" fill="hold"/>
                                        <p:tgtEl>
                                          <p:spTgt spid="29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8" dur="500" fill="hold"/>
                                        <p:tgtEl>
                                          <p:spTgt spid="30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8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1" dur="500" fill="hold"/>
                                        <p:tgtEl>
                                          <p:spTgt spid="16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5" dur="500" fill="hold"/>
                                        <p:tgtEl>
                                          <p:spTgt spid="30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2" dur="500" fill="hold"/>
                                        <p:tgtEl>
                                          <p:spTgt spid="2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87" grpId="0"/>
      <p:bldP spid="249" grpId="0" animBg="1"/>
      <p:bldP spid="249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259" grpId="0"/>
      <p:bldP spid="261" grpId="0"/>
      <p:bldP spid="310" grpId="0"/>
      <p:bldP spid="171" grpId="0"/>
      <p:bldP spid="172" grpId="0"/>
      <p:bldP spid="173" grpId="0"/>
      <p:bldP spid="176" grpId="0"/>
      <p:bldP spid="177" grpId="0"/>
      <p:bldP spid="193" grpId="0"/>
      <p:bldP spid="209" grpId="0"/>
      <p:bldP spid="232" grpId="0"/>
      <p:bldP spid="240" grpId="0"/>
      <p:bldP spid="241" grpId="0"/>
      <p:bldP spid="274" grpId="0"/>
      <p:bldP spid="334" grpId="0"/>
      <p:bldP spid="181" grpId="0"/>
      <p:bldP spid="257" grpId="0" animBg="1"/>
      <p:bldP spid="257" grpId="1" animBg="1"/>
      <p:bldP spid="304" grpId="0"/>
      <p:bldP spid="308" grpId="0"/>
      <p:bldP spid="321" grpId="0"/>
      <p:bldP spid="322" grpId="0"/>
      <p:bldP spid="3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1" y="3591084"/>
            <a:ext cx="9144000" cy="616693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/>
          </p:cNvPicPr>
          <p:nvPr>
            <p:custDataLst>
              <p:custData r:id="rId3"/>
              <p:tags r:id="rId4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066" y="371136"/>
            <a:ext cx="16004" cy="1600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55698" y="4251214"/>
            <a:ext cx="8232603" cy="631070"/>
            <a:chOff x="619780" y="5249817"/>
            <a:chExt cx="11196912" cy="858298"/>
          </a:xfrm>
        </p:grpSpPr>
        <p:cxnSp>
          <p:nvCxnSpPr>
            <p:cNvPr id="76" name="Straight Arrow Connector 106"/>
            <p:cNvCxnSpPr>
              <a:cxnSpLocks/>
            </p:cNvCxnSpPr>
            <p:nvPr/>
          </p:nvCxnSpPr>
          <p:spPr>
            <a:xfrm flipV="1">
              <a:off x="1074717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619780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</a:p>
          </p:txBody>
        </p:sp>
        <p:cxnSp>
          <p:nvCxnSpPr>
            <p:cNvPr id="83" name="Straight Arrow Connector 106">
              <a:extLst>
                <a:ext uri="{FF2B5EF4-FFF2-40B4-BE49-F238E27FC236}">
                  <a16:creationId xmlns:a16="http://schemas.microsoft.com/office/drawing/2014/main" id="{7FD0B87D-AEB1-4B39-BCB1-041B5F40D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6608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45">
              <a:extLst>
                <a:ext uri="{FF2B5EF4-FFF2-40B4-BE49-F238E27FC236}">
                  <a16:creationId xmlns:a16="http://schemas.microsoft.com/office/drawing/2014/main" id="{C271AD70-ACCB-4E5B-866D-6B3BBA505069}"/>
                </a:ext>
              </a:extLst>
            </p:cNvPr>
            <p:cNvSpPr/>
            <p:nvPr/>
          </p:nvSpPr>
          <p:spPr>
            <a:xfrm>
              <a:off x="1641671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Groups</a:t>
              </a:r>
            </a:p>
          </p:txBody>
        </p:sp>
        <p:cxnSp>
          <p:nvCxnSpPr>
            <p:cNvPr id="88" name="Straight Arrow Connector 106">
              <a:extLst>
                <a:ext uri="{FF2B5EF4-FFF2-40B4-BE49-F238E27FC236}">
                  <a16:creationId xmlns:a16="http://schemas.microsoft.com/office/drawing/2014/main" id="{699356A6-DFC9-4884-9BAE-C5A10751E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0390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ounded Rectangle 45">
              <a:extLst>
                <a:ext uri="{FF2B5EF4-FFF2-40B4-BE49-F238E27FC236}">
                  <a16:creationId xmlns:a16="http://schemas.microsoft.com/office/drawing/2014/main" id="{8960F80D-AFE9-4736-A6E2-AFE9FC1CF988}"/>
                </a:ext>
              </a:extLst>
            </p:cNvPr>
            <p:cNvSpPr/>
            <p:nvPr/>
          </p:nvSpPr>
          <p:spPr>
            <a:xfrm>
              <a:off x="3685453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Outlook</a:t>
              </a:r>
            </a:p>
          </p:txBody>
        </p:sp>
        <p:cxnSp>
          <p:nvCxnSpPr>
            <p:cNvPr id="92" name="Straight Arrow Connector 106">
              <a:extLst>
                <a:ext uri="{FF2B5EF4-FFF2-40B4-BE49-F238E27FC236}">
                  <a16:creationId xmlns:a16="http://schemas.microsoft.com/office/drawing/2014/main" id="{26A225CB-7D25-4445-ACEA-F7957E6CD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2281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45">
              <a:extLst>
                <a:ext uri="{FF2B5EF4-FFF2-40B4-BE49-F238E27FC236}">
                  <a16:creationId xmlns:a16="http://schemas.microsoft.com/office/drawing/2014/main" id="{2A908420-23D7-4803-BC0B-A35E1D71A1B3}"/>
                </a:ext>
              </a:extLst>
            </p:cNvPr>
            <p:cNvSpPr/>
            <p:nvPr/>
          </p:nvSpPr>
          <p:spPr>
            <a:xfrm>
              <a:off x="4707344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OneNote</a:t>
              </a:r>
            </a:p>
          </p:txBody>
        </p:sp>
        <p:cxnSp>
          <p:nvCxnSpPr>
            <p:cNvPr id="96" name="Straight Arrow Connector 106">
              <a:extLst>
                <a:ext uri="{FF2B5EF4-FFF2-40B4-BE49-F238E27FC236}">
                  <a16:creationId xmlns:a16="http://schemas.microsoft.com/office/drawing/2014/main" id="{9DDFDAB1-D0FE-4D5E-B27A-C40B422D3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1755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ounded Rectangle 45">
              <a:extLst>
                <a:ext uri="{FF2B5EF4-FFF2-40B4-BE49-F238E27FC236}">
                  <a16:creationId xmlns:a16="http://schemas.microsoft.com/office/drawing/2014/main" id="{FE017920-2661-4D02-BF99-71D020421D27}"/>
                </a:ext>
              </a:extLst>
            </p:cNvPr>
            <p:cNvSpPr/>
            <p:nvPr/>
          </p:nvSpPr>
          <p:spPr>
            <a:xfrm>
              <a:off x="10838688" y="5667849"/>
              <a:ext cx="978004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more…</a:t>
              </a:r>
            </a:p>
          </p:txBody>
        </p:sp>
        <p:cxnSp>
          <p:nvCxnSpPr>
            <p:cNvPr id="100" name="Straight Arrow Connector 106">
              <a:extLst>
                <a:ext uri="{FF2B5EF4-FFF2-40B4-BE49-F238E27FC236}">
                  <a16:creationId xmlns:a16="http://schemas.microsoft.com/office/drawing/2014/main" id="{106905F6-1D6C-4C28-8747-DF432DCA2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499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45">
              <a:extLst>
                <a:ext uri="{FF2B5EF4-FFF2-40B4-BE49-F238E27FC236}">
                  <a16:creationId xmlns:a16="http://schemas.microsoft.com/office/drawing/2014/main" id="{759B5D75-8965-4156-9F5E-B3ACB618B263}"/>
                </a:ext>
              </a:extLst>
            </p:cNvPr>
            <p:cNvSpPr/>
            <p:nvPr/>
          </p:nvSpPr>
          <p:spPr>
            <a:xfrm>
              <a:off x="2663562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SharePoint</a:t>
              </a:r>
            </a:p>
          </p:txBody>
        </p:sp>
        <p:cxnSp>
          <p:nvCxnSpPr>
            <p:cNvPr id="105" name="Straight Arrow Connector 106">
              <a:extLst>
                <a:ext uri="{FF2B5EF4-FFF2-40B4-BE49-F238E27FC236}">
                  <a16:creationId xmlns:a16="http://schemas.microsoft.com/office/drawing/2014/main" id="{08F4E389-29E7-4B6A-A7D5-747930B19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9845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45">
              <a:extLst>
                <a:ext uri="{FF2B5EF4-FFF2-40B4-BE49-F238E27FC236}">
                  <a16:creationId xmlns:a16="http://schemas.microsoft.com/office/drawing/2014/main" id="{5732D9DF-1D63-4C8E-B152-CD2C7A0606F1}"/>
                </a:ext>
              </a:extLst>
            </p:cNvPr>
            <p:cNvSpPr/>
            <p:nvPr/>
          </p:nvSpPr>
          <p:spPr>
            <a:xfrm>
              <a:off x="8794908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Intune</a:t>
              </a:r>
            </a:p>
          </p:txBody>
        </p:sp>
        <p:cxnSp>
          <p:nvCxnSpPr>
            <p:cNvPr id="110" name="Straight Arrow Connector 106">
              <a:extLst>
                <a:ext uri="{FF2B5EF4-FFF2-40B4-BE49-F238E27FC236}">
                  <a16:creationId xmlns:a16="http://schemas.microsoft.com/office/drawing/2014/main" id="{64D5324F-1D4E-4CFF-976B-7713CD29E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6063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ounded Rectangle 45">
              <a:extLst>
                <a:ext uri="{FF2B5EF4-FFF2-40B4-BE49-F238E27FC236}">
                  <a16:creationId xmlns:a16="http://schemas.microsoft.com/office/drawing/2014/main" id="{E180974C-28CF-4BE5-B845-6192A48B51DC}"/>
                </a:ext>
              </a:extLst>
            </p:cNvPr>
            <p:cNvSpPr/>
            <p:nvPr/>
          </p:nvSpPr>
          <p:spPr>
            <a:xfrm>
              <a:off x="6751126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Teams</a:t>
              </a:r>
            </a:p>
          </p:txBody>
        </p:sp>
        <p:cxnSp>
          <p:nvCxnSpPr>
            <p:cNvPr id="115" name="Straight Arrow Connector 106">
              <a:extLst>
                <a:ext uri="{FF2B5EF4-FFF2-40B4-BE49-F238E27FC236}">
                  <a16:creationId xmlns:a16="http://schemas.microsoft.com/office/drawing/2014/main" id="{D4559644-F359-4221-B70A-6FF46E4EF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1736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45">
              <a:extLst>
                <a:ext uri="{FF2B5EF4-FFF2-40B4-BE49-F238E27FC236}">
                  <a16:creationId xmlns:a16="http://schemas.microsoft.com/office/drawing/2014/main" id="{2AEB0BB6-353B-492D-B294-BB0065F91EF9}"/>
                </a:ext>
              </a:extLst>
            </p:cNvPr>
            <p:cNvSpPr/>
            <p:nvPr/>
          </p:nvSpPr>
          <p:spPr>
            <a:xfrm>
              <a:off x="9816799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AD</a:t>
              </a:r>
            </a:p>
          </p:txBody>
        </p:sp>
        <p:cxnSp>
          <p:nvCxnSpPr>
            <p:cNvPr id="119" name="Straight Arrow Connector 106">
              <a:extLst>
                <a:ext uri="{FF2B5EF4-FFF2-40B4-BE49-F238E27FC236}">
                  <a16:creationId xmlns:a16="http://schemas.microsoft.com/office/drawing/2014/main" id="{C2B19419-0FE5-4248-A9FC-58FB8784A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4172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ounded Rectangle 45">
              <a:extLst>
                <a:ext uri="{FF2B5EF4-FFF2-40B4-BE49-F238E27FC236}">
                  <a16:creationId xmlns:a16="http://schemas.microsoft.com/office/drawing/2014/main" id="{CF938744-BD71-4517-9FF7-B184F4987B37}"/>
                </a:ext>
              </a:extLst>
            </p:cNvPr>
            <p:cNvSpPr/>
            <p:nvPr/>
          </p:nvSpPr>
          <p:spPr>
            <a:xfrm>
              <a:off x="5729235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Planner</a:t>
              </a:r>
            </a:p>
          </p:txBody>
        </p:sp>
        <p:cxnSp>
          <p:nvCxnSpPr>
            <p:cNvPr id="123" name="Straight Arrow Connector 106">
              <a:extLst>
                <a:ext uri="{FF2B5EF4-FFF2-40B4-BE49-F238E27FC236}">
                  <a16:creationId xmlns:a16="http://schemas.microsoft.com/office/drawing/2014/main" id="{2BC90266-24FB-4173-886B-2E673CEF39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954" y="5249817"/>
              <a:ext cx="0" cy="380311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ounded Rectangle 45">
              <a:extLst>
                <a:ext uri="{FF2B5EF4-FFF2-40B4-BE49-F238E27FC236}">
                  <a16:creationId xmlns:a16="http://schemas.microsoft.com/office/drawing/2014/main" id="{CD7660B2-17D3-49E7-B1D0-9FD0004843D0}"/>
                </a:ext>
              </a:extLst>
            </p:cNvPr>
            <p:cNvSpPr/>
            <p:nvPr/>
          </p:nvSpPr>
          <p:spPr>
            <a:xfrm>
              <a:off x="7773017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669"/>
              <a:r>
                <a:rPr lang="en-GB" sz="1029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Excel</a:t>
              </a:r>
            </a:p>
          </p:txBody>
        </p:sp>
      </p:grpSp>
      <p:sp>
        <p:nvSpPr>
          <p:cNvPr id="126" name="Rounded Rectangle 13">
            <a:extLst>
              <a:ext uri="{FF2B5EF4-FFF2-40B4-BE49-F238E27FC236}">
                <a16:creationId xmlns:a16="http://schemas.microsoft.com/office/drawing/2014/main" id="{6E8BEA18-3A25-42A7-A300-BDA259872FB5}"/>
              </a:ext>
            </a:extLst>
          </p:cNvPr>
          <p:cNvSpPr/>
          <p:nvPr/>
        </p:nvSpPr>
        <p:spPr>
          <a:xfrm>
            <a:off x="455700" y="3694823"/>
            <a:ext cx="8232602" cy="409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 defTabSz="685669"/>
            <a:r>
              <a:rPr lang="en-US" sz="2059">
                <a:solidFill>
                  <a:schemeClr val="bg1"/>
                </a:solidFill>
                <a:cs typeface="Segoe UI" panose="020B0502040204020203" pitchFamily="34" charset="0"/>
              </a:rPr>
              <a:t>https://graph.microsoft.com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95416" y="1737551"/>
            <a:ext cx="1552984" cy="1825798"/>
            <a:chOff x="5134649" y="2250917"/>
            <a:chExt cx="2112166" cy="2483212"/>
          </a:xfrm>
        </p:grpSpPr>
        <p:cxnSp>
          <p:nvCxnSpPr>
            <p:cNvPr id="32" name="Straight Arrow Connector 135"/>
            <p:cNvCxnSpPr>
              <a:cxnSpLocks/>
            </p:cNvCxnSpPr>
            <p:nvPr/>
          </p:nvCxnSpPr>
          <p:spPr>
            <a:xfrm>
              <a:off x="6190858" y="4117304"/>
              <a:ext cx="0" cy="616825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2"/>
            <p:cNvSpPr txBox="1"/>
            <p:nvPr/>
          </p:nvSpPr>
          <p:spPr>
            <a:xfrm>
              <a:off x="5134649" y="2250917"/>
              <a:ext cx="2112166" cy="169839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lIns="134464" tIns="107571" rIns="134464" bIns="107571" rtlCol="0">
              <a:no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nb-NO" sz="2059">
                  <a:solidFill>
                    <a:schemeClr val="bg1"/>
                  </a:solidFill>
                  <a:cs typeface="Segoe UI" panose="020B0502040204020203" pitchFamily="34" charset="0"/>
                </a:rPr>
                <a:t>Your app</a:t>
              </a:r>
            </a:p>
          </p:txBody>
        </p:sp>
        <p:sp>
          <p:nvSpPr>
            <p:cNvPr id="47" name="Freeform 5"/>
            <p:cNvSpPr>
              <a:spLocks noEditPoints="1"/>
            </p:cNvSpPr>
            <p:nvPr/>
          </p:nvSpPr>
          <p:spPr bwMode="black">
            <a:xfrm>
              <a:off x="5862778" y="2985939"/>
              <a:ext cx="656160" cy="653320"/>
            </a:xfrm>
            <a:custGeom>
              <a:avLst/>
              <a:gdLst>
                <a:gd name="T0" fmla="*/ 402 w 1088"/>
                <a:gd name="T1" fmla="*/ 588 h 1090"/>
                <a:gd name="T2" fmla="*/ 502 w 1088"/>
                <a:gd name="T3" fmla="*/ 688 h 1090"/>
                <a:gd name="T4" fmla="*/ 502 w 1088"/>
                <a:gd name="T5" fmla="*/ 989 h 1090"/>
                <a:gd name="T6" fmla="*/ 402 w 1088"/>
                <a:gd name="T7" fmla="*/ 1090 h 1090"/>
                <a:gd name="T8" fmla="*/ 100 w 1088"/>
                <a:gd name="T9" fmla="*/ 1090 h 1090"/>
                <a:gd name="T10" fmla="*/ 0 w 1088"/>
                <a:gd name="T11" fmla="*/ 989 h 1090"/>
                <a:gd name="T12" fmla="*/ 0 w 1088"/>
                <a:gd name="T13" fmla="*/ 688 h 1090"/>
                <a:gd name="T14" fmla="*/ 100 w 1088"/>
                <a:gd name="T15" fmla="*/ 588 h 1090"/>
                <a:gd name="T16" fmla="*/ 402 w 1088"/>
                <a:gd name="T17" fmla="*/ 588 h 1090"/>
                <a:gd name="T18" fmla="*/ 402 w 1088"/>
                <a:gd name="T19" fmla="*/ 588 h 1090"/>
                <a:gd name="T20" fmla="*/ 402 w 1088"/>
                <a:gd name="T21" fmla="*/ 2 h 1090"/>
                <a:gd name="T22" fmla="*/ 402 w 1088"/>
                <a:gd name="T23" fmla="*/ 2 h 1090"/>
                <a:gd name="T24" fmla="*/ 100 w 1088"/>
                <a:gd name="T25" fmla="*/ 2 h 1090"/>
                <a:gd name="T26" fmla="*/ 0 w 1088"/>
                <a:gd name="T27" fmla="*/ 103 h 1090"/>
                <a:gd name="T28" fmla="*/ 0 w 1088"/>
                <a:gd name="T29" fmla="*/ 403 h 1090"/>
                <a:gd name="T30" fmla="*/ 100 w 1088"/>
                <a:gd name="T31" fmla="*/ 504 h 1090"/>
                <a:gd name="T32" fmla="*/ 402 w 1088"/>
                <a:gd name="T33" fmla="*/ 504 h 1090"/>
                <a:gd name="T34" fmla="*/ 502 w 1088"/>
                <a:gd name="T35" fmla="*/ 403 h 1090"/>
                <a:gd name="T36" fmla="*/ 502 w 1088"/>
                <a:gd name="T37" fmla="*/ 103 h 1090"/>
                <a:gd name="T38" fmla="*/ 402 w 1088"/>
                <a:gd name="T39" fmla="*/ 2 h 1090"/>
                <a:gd name="T40" fmla="*/ 966 w 1088"/>
                <a:gd name="T41" fmla="*/ 0 h 1090"/>
                <a:gd name="T42" fmla="*/ 1088 w 1088"/>
                <a:gd name="T43" fmla="*/ 121 h 1090"/>
                <a:gd name="T44" fmla="*/ 1088 w 1088"/>
                <a:gd name="T45" fmla="*/ 383 h 1090"/>
                <a:gd name="T46" fmla="*/ 966 w 1088"/>
                <a:gd name="T47" fmla="*/ 504 h 1090"/>
                <a:gd name="T48" fmla="*/ 704 w 1088"/>
                <a:gd name="T49" fmla="*/ 504 h 1090"/>
                <a:gd name="T50" fmla="*/ 583 w 1088"/>
                <a:gd name="T51" fmla="*/ 383 h 1090"/>
                <a:gd name="T52" fmla="*/ 583 w 1088"/>
                <a:gd name="T53" fmla="*/ 121 h 1090"/>
                <a:gd name="T54" fmla="*/ 704 w 1088"/>
                <a:gd name="T55" fmla="*/ 0 h 1090"/>
                <a:gd name="T56" fmla="*/ 966 w 1088"/>
                <a:gd name="T57" fmla="*/ 0 h 1090"/>
                <a:gd name="T58" fmla="*/ 1020 w 1088"/>
                <a:gd name="T59" fmla="*/ 383 h 1090"/>
                <a:gd name="T60" fmla="*/ 1020 w 1088"/>
                <a:gd name="T61" fmla="*/ 383 h 1090"/>
                <a:gd name="T62" fmla="*/ 1020 w 1088"/>
                <a:gd name="T63" fmla="*/ 121 h 1090"/>
                <a:gd name="T64" fmla="*/ 966 w 1088"/>
                <a:gd name="T65" fmla="*/ 67 h 1090"/>
                <a:gd name="T66" fmla="*/ 704 w 1088"/>
                <a:gd name="T67" fmla="*/ 67 h 1090"/>
                <a:gd name="T68" fmla="*/ 650 w 1088"/>
                <a:gd name="T69" fmla="*/ 121 h 1090"/>
                <a:gd name="T70" fmla="*/ 650 w 1088"/>
                <a:gd name="T71" fmla="*/ 383 h 1090"/>
                <a:gd name="T72" fmla="*/ 704 w 1088"/>
                <a:gd name="T73" fmla="*/ 437 h 1090"/>
                <a:gd name="T74" fmla="*/ 966 w 1088"/>
                <a:gd name="T75" fmla="*/ 437 h 1090"/>
                <a:gd name="T76" fmla="*/ 1020 w 1088"/>
                <a:gd name="T77" fmla="*/ 383 h 1090"/>
                <a:gd name="T78" fmla="*/ 584 w 1088"/>
                <a:gd name="T79" fmla="*/ 688 h 1090"/>
                <a:gd name="T80" fmla="*/ 584 w 1088"/>
                <a:gd name="T81" fmla="*/ 688 h 1090"/>
                <a:gd name="T82" fmla="*/ 584 w 1088"/>
                <a:gd name="T83" fmla="*/ 989 h 1090"/>
                <a:gd name="T84" fmla="*/ 686 w 1088"/>
                <a:gd name="T85" fmla="*/ 1090 h 1090"/>
                <a:gd name="T86" fmla="*/ 987 w 1088"/>
                <a:gd name="T87" fmla="*/ 1090 h 1090"/>
                <a:gd name="T88" fmla="*/ 1088 w 1088"/>
                <a:gd name="T89" fmla="*/ 989 h 1090"/>
                <a:gd name="T90" fmla="*/ 1088 w 1088"/>
                <a:gd name="T91" fmla="*/ 688 h 1090"/>
                <a:gd name="T92" fmla="*/ 987 w 1088"/>
                <a:gd name="T93" fmla="*/ 588 h 1090"/>
                <a:gd name="T94" fmla="*/ 686 w 1088"/>
                <a:gd name="T95" fmla="*/ 588 h 1090"/>
                <a:gd name="T96" fmla="*/ 584 w 1088"/>
                <a:gd name="T97" fmla="*/ 68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8" h="1090">
                  <a:moveTo>
                    <a:pt x="402" y="588"/>
                  </a:moveTo>
                  <a:cubicBezTo>
                    <a:pt x="469" y="588"/>
                    <a:pt x="502" y="621"/>
                    <a:pt x="502" y="688"/>
                  </a:cubicBezTo>
                  <a:cubicBezTo>
                    <a:pt x="502" y="989"/>
                    <a:pt x="502" y="989"/>
                    <a:pt x="502" y="989"/>
                  </a:cubicBezTo>
                  <a:cubicBezTo>
                    <a:pt x="502" y="1056"/>
                    <a:pt x="469" y="1090"/>
                    <a:pt x="402" y="1090"/>
                  </a:cubicBezTo>
                  <a:cubicBezTo>
                    <a:pt x="100" y="1090"/>
                    <a:pt x="100" y="1090"/>
                    <a:pt x="100" y="1090"/>
                  </a:cubicBezTo>
                  <a:cubicBezTo>
                    <a:pt x="33" y="1090"/>
                    <a:pt x="0" y="1056"/>
                    <a:pt x="0" y="989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621"/>
                    <a:pt x="33" y="588"/>
                    <a:pt x="100" y="588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2"/>
                  </a:moveTo>
                  <a:cubicBezTo>
                    <a:pt x="402" y="2"/>
                    <a:pt x="402" y="2"/>
                    <a:pt x="402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33" y="2"/>
                    <a:pt x="0" y="36"/>
                    <a:pt x="0" y="103"/>
                  </a:cubicBezTo>
                  <a:cubicBezTo>
                    <a:pt x="0" y="103"/>
                    <a:pt x="0" y="103"/>
                    <a:pt x="0" y="403"/>
                  </a:cubicBezTo>
                  <a:cubicBezTo>
                    <a:pt x="0" y="471"/>
                    <a:pt x="33" y="504"/>
                    <a:pt x="100" y="504"/>
                  </a:cubicBezTo>
                  <a:cubicBezTo>
                    <a:pt x="100" y="504"/>
                    <a:pt x="100" y="504"/>
                    <a:pt x="402" y="504"/>
                  </a:cubicBezTo>
                  <a:cubicBezTo>
                    <a:pt x="469" y="504"/>
                    <a:pt x="502" y="471"/>
                    <a:pt x="502" y="403"/>
                  </a:cubicBezTo>
                  <a:cubicBezTo>
                    <a:pt x="502" y="403"/>
                    <a:pt x="502" y="403"/>
                    <a:pt x="502" y="103"/>
                  </a:cubicBezTo>
                  <a:cubicBezTo>
                    <a:pt x="502" y="36"/>
                    <a:pt x="469" y="2"/>
                    <a:pt x="402" y="2"/>
                  </a:cubicBezTo>
                  <a:close/>
                  <a:moveTo>
                    <a:pt x="966" y="0"/>
                  </a:moveTo>
                  <a:cubicBezTo>
                    <a:pt x="1048" y="0"/>
                    <a:pt x="1088" y="40"/>
                    <a:pt x="1088" y="121"/>
                  </a:cubicBezTo>
                  <a:cubicBezTo>
                    <a:pt x="1088" y="121"/>
                    <a:pt x="1088" y="121"/>
                    <a:pt x="1088" y="383"/>
                  </a:cubicBezTo>
                  <a:cubicBezTo>
                    <a:pt x="1088" y="464"/>
                    <a:pt x="1048" y="504"/>
                    <a:pt x="966" y="504"/>
                  </a:cubicBezTo>
                  <a:cubicBezTo>
                    <a:pt x="966" y="504"/>
                    <a:pt x="966" y="504"/>
                    <a:pt x="704" y="504"/>
                  </a:cubicBezTo>
                  <a:cubicBezTo>
                    <a:pt x="623" y="504"/>
                    <a:pt x="583" y="464"/>
                    <a:pt x="583" y="383"/>
                  </a:cubicBezTo>
                  <a:cubicBezTo>
                    <a:pt x="583" y="383"/>
                    <a:pt x="583" y="383"/>
                    <a:pt x="583" y="121"/>
                  </a:cubicBezTo>
                  <a:cubicBezTo>
                    <a:pt x="583" y="40"/>
                    <a:pt x="623" y="0"/>
                    <a:pt x="704" y="0"/>
                  </a:cubicBezTo>
                  <a:cubicBezTo>
                    <a:pt x="704" y="0"/>
                    <a:pt x="704" y="0"/>
                    <a:pt x="966" y="0"/>
                  </a:cubicBezTo>
                  <a:close/>
                  <a:moveTo>
                    <a:pt x="1020" y="383"/>
                  </a:moveTo>
                  <a:cubicBezTo>
                    <a:pt x="1020" y="383"/>
                    <a:pt x="1020" y="383"/>
                    <a:pt x="1020" y="383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85"/>
                    <a:pt x="1002" y="67"/>
                    <a:pt x="966" y="67"/>
                  </a:cubicBezTo>
                  <a:cubicBezTo>
                    <a:pt x="966" y="67"/>
                    <a:pt x="966" y="67"/>
                    <a:pt x="704" y="67"/>
                  </a:cubicBezTo>
                  <a:cubicBezTo>
                    <a:pt x="668" y="67"/>
                    <a:pt x="650" y="85"/>
                    <a:pt x="650" y="121"/>
                  </a:cubicBezTo>
                  <a:cubicBezTo>
                    <a:pt x="650" y="121"/>
                    <a:pt x="650" y="121"/>
                    <a:pt x="650" y="383"/>
                  </a:cubicBezTo>
                  <a:cubicBezTo>
                    <a:pt x="650" y="419"/>
                    <a:pt x="668" y="437"/>
                    <a:pt x="704" y="437"/>
                  </a:cubicBezTo>
                  <a:cubicBezTo>
                    <a:pt x="704" y="437"/>
                    <a:pt x="704" y="437"/>
                    <a:pt x="966" y="437"/>
                  </a:cubicBezTo>
                  <a:cubicBezTo>
                    <a:pt x="1002" y="437"/>
                    <a:pt x="1020" y="419"/>
                    <a:pt x="1020" y="383"/>
                  </a:cubicBezTo>
                  <a:close/>
                  <a:moveTo>
                    <a:pt x="584" y="688"/>
                  </a:moveTo>
                  <a:cubicBezTo>
                    <a:pt x="584" y="688"/>
                    <a:pt x="584" y="688"/>
                    <a:pt x="584" y="688"/>
                  </a:cubicBezTo>
                  <a:cubicBezTo>
                    <a:pt x="584" y="989"/>
                    <a:pt x="584" y="989"/>
                    <a:pt x="584" y="989"/>
                  </a:cubicBezTo>
                  <a:cubicBezTo>
                    <a:pt x="584" y="1056"/>
                    <a:pt x="619" y="1090"/>
                    <a:pt x="686" y="1090"/>
                  </a:cubicBezTo>
                  <a:cubicBezTo>
                    <a:pt x="686" y="1090"/>
                    <a:pt x="686" y="1090"/>
                    <a:pt x="987" y="1090"/>
                  </a:cubicBezTo>
                  <a:cubicBezTo>
                    <a:pt x="1054" y="1090"/>
                    <a:pt x="1088" y="1056"/>
                    <a:pt x="1088" y="989"/>
                  </a:cubicBezTo>
                  <a:cubicBezTo>
                    <a:pt x="1088" y="989"/>
                    <a:pt x="1088" y="989"/>
                    <a:pt x="1088" y="688"/>
                  </a:cubicBezTo>
                  <a:cubicBezTo>
                    <a:pt x="1088" y="621"/>
                    <a:pt x="1054" y="588"/>
                    <a:pt x="987" y="588"/>
                  </a:cubicBezTo>
                  <a:cubicBezTo>
                    <a:pt x="987" y="588"/>
                    <a:pt x="987" y="588"/>
                    <a:pt x="686" y="588"/>
                  </a:cubicBezTo>
                  <a:cubicBezTo>
                    <a:pt x="619" y="588"/>
                    <a:pt x="584" y="621"/>
                    <a:pt x="584" y="6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5910" tIns="32955" rIns="65910" bIns="32955" numCol="1" anchor="t" anchorCtr="0" compatLnSpc="1">
              <a:prstTxWarp prst="textNoShape">
                <a:avLst/>
              </a:prstTxWarp>
            </a:bodyPr>
            <a:lstStyle/>
            <a:p>
              <a:pPr defTabSz="672266"/>
              <a:endParaRPr lang="en-US" sz="1298">
                <a:solidFill>
                  <a:srgbClr val="50505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585142" y="1649885"/>
            <a:ext cx="2262158" cy="1450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7" dirty="0"/>
              <a:t>One endpoint</a:t>
            </a:r>
          </a:p>
          <a:p>
            <a:r>
              <a:rPr lang="en-US" sz="2647" dirty="0"/>
              <a:t>One token</a:t>
            </a:r>
          </a:p>
          <a:p>
            <a:r>
              <a:rPr lang="en-US" sz="3529" dirty="0">
                <a:solidFill>
                  <a:srgbClr val="0072C6"/>
                </a:solidFill>
              </a:rPr>
              <a:t>All users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2159000" y="268288"/>
            <a:ext cx="698500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/>
              <a:t>Microsoft Graph API</a:t>
            </a:r>
          </a:p>
        </p:txBody>
      </p:sp>
      <p:sp>
        <p:nvSpPr>
          <p:cNvPr id="65" name="Arrow: Chevron 64"/>
          <p:cNvSpPr/>
          <p:nvPr/>
        </p:nvSpPr>
        <p:spPr bwMode="auto">
          <a:xfrm>
            <a:off x="2964890" y="1738338"/>
            <a:ext cx="316164" cy="1248752"/>
          </a:xfrm>
          <a:prstGeom prst="chevron">
            <a:avLst>
              <a:gd name="adj" fmla="val 61707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20913-F809-45CC-88EC-93DD9F896D72}"/>
              </a:ext>
            </a:extLst>
          </p:cNvPr>
          <p:cNvSpPr/>
          <p:nvPr/>
        </p:nvSpPr>
        <p:spPr>
          <a:xfrm>
            <a:off x="585142" y="975530"/>
            <a:ext cx="8743227" cy="499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7" dirty="0"/>
              <a:t>Access user, group, devices, apps and organizational data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16668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4="http://schemas.microsoft.com/office/drawing/2010/main" xmlns:a16="http://schemas.microsoft.com/office/drawing/2014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413 -3.58148E-6 L -3.01251E-7 -3.58148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26" grpId="0"/>
      <p:bldP spid="3" grpId="0"/>
      <p:bldP spid="65" grpId="0" animBg="1"/>
      <p:bldP spid="65" grpId="1" animBg="1"/>
      <p:bldP spid="65" grpId="2" animBg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912" y="50800"/>
            <a:ext cx="9123088" cy="6064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dirty="0"/>
              <a:t>Calling the API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159000" y="1492250"/>
            <a:ext cx="6985000" cy="30241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22516" lvl="1" indent="-336145">
              <a:spcAft>
                <a:spcPts val="441"/>
              </a:spcAft>
            </a:pPr>
            <a:r>
              <a:rPr lang="en-US" sz="1471" dirty="0"/>
              <a:t>HTTP verbs dictate the request intent: GET | POST | PATCH | PUT | DELETE</a:t>
            </a:r>
          </a:p>
          <a:p>
            <a:pPr marL="422516" lvl="1" indent="-336145">
              <a:spcAft>
                <a:spcPts val="441"/>
              </a:spcAft>
            </a:pPr>
            <a:r>
              <a:rPr lang="en-US" sz="1471" dirty="0"/>
              <a:t>Version: </a:t>
            </a:r>
            <a:r>
              <a:rPr lang="en-US" sz="1471" dirty="0">
                <a:solidFill>
                  <a:srgbClr val="7030A0"/>
                </a:solidFill>
                <a:latin typeface="Consolas" panose="020B0609020204030204" pitchFamily="49" charset="0"/>
              </a:rPr>
              <a:t>/</a:t>
            </a:r>
            <a:r>
              <a:rPr lang="en" sz="1471" dirty="0">
                <a:solidFill>
                  <a:srgbClr val="7030A0"/>
                </a:solidFill>
                <a:latin typeface="Consolas" panose="020B0609020204030204" pitchFamily="49" charset="0"/>
              </a:rPr>
              <a:t>v1.0 </a:t>
            </a:r>
            <a:r>
              <a:rPr lang="en" sz="1471" dirty="0"/>
              <a:t>or </a:t>
            </a:r>
            <a:r>
              <a:rPr lang="en" sz="1471" dirty="0">
                <a:solidFill>
                  <a:srgbClr val="7030A0"/>
                </a:solidFill>
                <a:latin typeface="Consolas" panose="020B0609020204030204" pitchFamily="49" charset="0"/>
              </a:rPr>
              <a:t>/beta</a:t>
            </a:r>
            <a:endParaRPr lang="en-US" sz="147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422516" lvl="1" indent="-336145">
              <a:spcAft>
                <a:spcPts val="441"/>
              </a:spcAft>
            </a:pPr>
            <a:r>
              <a:rPr lang="en-US" sz="1471" dirty="0"/>
              <a:t>Resource: 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</a:rPr>
              <a:t>/users</a:t>
            </a:r>
            <a:r>
              <a:rPr lang="en-US" sz="1471" dirty="0"/>
              <a:t>,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</a:rPr>
              <a:t> /groups</a:t>
            </a:r>
            <a:r>
              <a:rPr lang="en-US" sz="1471" dirty="0"/>
              <a:t>,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</a:rPr>
              <a:t> /sites</a:t>
            </a:r>
            <a:r>
              <a:rPr lang="en-US" sz="1471" dirty="0"/>
              <a:t>,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</a:rPr>
              <a:t> /drives</a:t>
            </a:r>
            <a:r>
              <a:rPr lang="en-US" sz="1471" dirty="0"/>
              <a:t>, 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</a:rPr>
              <a:t>/devices</a:t>
            </a:r>
            <a:r>
              <a:rPr lang="en-US" sz="1471" dirty="0"/>
              <a:t>,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</a:rPr>
              <a:t> more…</a:t>
            </a:r>
          </a:p>
          <a:p>
            <a:pPr marL="422516" lvl="1" indent="-336145">
              <a:spcAft>
                <a:spcPts val="441"/>
              </a:spcAft>
            </a:pPr>
            <a:r>
              <a:rPr lang="en-US" sz="1471" dirty="0"/>
              <a:t>Member from collection: 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/users</a:t>
            </a:r>
            <a:r>
              <a:rPr lang="en-US" sz="1471" dirty="0">
                <a:solidFill>
                  <a:srgbClr val="0072C6"/>
                </a:solidFill>
                <a:latin typeface="Consolas" pitchFamily="49" charset="0"/>
                <a:cs typeface="Consolas" pitchFamily="49" charset="0"/>
              </a:rPr>
              <a:t>/jan.vidar@elven.no</a:t>
            </a:r>
          </a:p>
          <a:p>
            <a:pPr marL="422516" lvl="1" indent="-336145">
              <a:spcAft>
                <a:spcPts val="441"/>
              </a:spcAft>
            </a:pPr>
            <a:r>
              <a:rPr lang="en-US" sz="1471" dirty="0"/>
              <a:t>Property: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 /users</a:t>
            </a:r>
            <a:r>
              <a:rPr lang="en-US" sz="1471" dirty="0">
                <a:solidFill>
                  <a:srgbClr val="0072C6"/>
                </a:solidFill>
                <a:latin typeface="Consolas" pitchFamily="49" charset="0"/>
                <a:cs typeface="Consolas" pitchFamily="49" charset="0"/>
              </a:rPr>
              <a:t>/jan.vidar@elven.no</a:t>
            </a:r>
            <a:r>
              <a:rPr lang="en-US" sz="1471" dirty="0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/department</a:t>
            </a:r>
          </a:p>
          <a:p>
            <a:pPr marL="422516" lvl="1" indent="-336145">
              <a:spcAft>
                <a:spcPts val="441"/>
              </a:spcAft>
            </a:pPr>
            <a:r>
              <a:rPr lang="en-US" sz="1471" dirty="0"/>
              <a:t>Traverse to related resources via navigations:  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/users</a:t>
            </a:r>
            <a:r>
              <a:rPr lang="en-US" sz="1471" dirty="0">
                <a:solidFill>
                  <a:srgbClr val="0072C6"/>
                </a:solidFill>
                <a:latin typeface="Consolas" pitchFamily="49" charset="0"/>
                <a:cs typeface="Consolas" pitchFamily="49" charset="0"/>
              </a:rPr>
              <a:t>/jan.vidar@elven.no</a:t>
            </a:r>
            <a:r>
              <a:rPr lang="en-US" sz="1471" dirty="0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1471" dirty="0" err="1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registereddevices</a:t>
            </a:r>
            <a:endParaRPr lang="en-US" sz="1471" dirty="0">
              <a:solidFill>
                <a:srgbClr val="E3008C"/>
              </a:solidFill>
              <a:latin typeface="Consolas" pitchFamily="49" charset="0"/>
              <a:cs typeface="Consolas" pitchFamily="49" charset="0"/>
            </a:endParaRPr>
          </a:p>
          <a:p>
            <a:pPr marL="422516" lvl="1" indent="-336145">
              <a:spcAft>
                <a:spcPts val="441"/>
              </a:spcAft>
            </a:pPr>
            <a:r>
              <a:rPr lang="en-US" sz="1471" dirty="0"/>
              <a:t>Query parameters:</a:t>
            </a:r>
            <a:r>
              <a:rPr lang="en-US" sz="1471" dirty="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 /users</a:t>
            </a:r>
            <a:r>
              <a:rPr lang="en-US" sz="1471" dirty="0">
                <a:solidFill>
                  <a:srgbClr val="0072C6"/>
                </a:solidFill>
                <a:latin typeface="Consolas" pitchFamily="49" charset="0"/>
                <a:cs typeface="Consolas" pitchFamily="49" charset="0"/>
              </a:rPr>
              <a:t>/jan.vidar@elven.no</a:t>
            </a:r>
            <a:r>
              <a:rPr lang="en-US" sz="1471" dirty="0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1471" dirty="0" err="1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registereddevices</a:t>
            </a:r>
            <a:r>
              <a:rPr lang="en-US" sz="147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?$top=5</a:t>
            </a:r>
            <a:endParaRPr lang="en-US" sz="1471" dirty="0">
              <a:solidFill>
                <a:schemeClr val="tx2"/>
              </a:solidFill>
            </a:endParaRPr>
          </a:p>
          <a:p>
            <a:pPr marL="590588" lvl="2" indent="-336145">
              <a:spcAft>
                <a:spcPts val="441"/>
              </a:spcAft>
              <a:buFont typeface="Courier New" panose="02070309020205020404" pitchFamily="49" charset="0"/>
              <a:buChar char="o"/>
            </a:pPr>
            <a:r>
              <a:rPr lang="en-US" sz="1324" dirty="0"/>
              <a:t>Format results: </a:t>
            </a:r>
            <a:r>
              <a:rPr lang="en-US" sz="1324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$select</a:t>
            </a:r>
            <a:r>
              <a:rPr lang="en-US" sz="1324" dirty="0"/>
              <a:t> | </a:t>
            </a:r>
            <a:r>
              <a:rPr lang="en-US" sz="1324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1324" dirty="0" err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orderby</a:t>
            </a:r>
            <a:r>
              <a:rPr lang="en-US" sz="1324" dirty="0"/>
              <a:t> </a:t>
            </a:r>
          </a:p>
          <a:p>
            <a:pPr marL="590588" lvl="2" indent="-336145">
              <a:spcAft>
                <a:spcPts val="441"/>
              </a:spcAft>
              <a:buFont typeface="Courier New" panose="02070309020205020404" pitchFamily="49" charset="0"/>
              <a:buChar char="o"/>
            </a:pPr>
            <a:r>
              <a:rPr lang="en-US" sz="1324" dirty="0"/>
              <a:t>Control results: </a:t>
            </a:r>
            <a:r>
              <a:rPr lang="en-US" sz="1324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$filter </a:t>
            </a:r>
            <a:r>
              <a:rPr lang="en-US" sz="1324" dirty="0"/>
              <a:t>|</a:t>
            </a:r>
            <a:r>
              <a:rPr lang="en-US" sz="1324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$expand</a:t>
            </a:r>
            <a:r>
              <a:rPr lang="en-US" sz="1324" dirty="0"/>
              <a:t> </a:t>
            </a:r>
          </a:p>
          <a:p>
            <a:pPr marL="590588" lvl="2" indent="-336145">
              <a:spcAft>
                <a:spcPts val="441"/>
              </a:spcAft>
              <a:buFont typeface="Courier New" panose="02070309020205020404" pitchFamily="49" charset="0"/>
              <a:buChar char="o"/>
            </a:pPr>
            <a:r>
              <a:rPr lang="en-US" sz="1324" dirty="0"/>
              <a:t>Paging: </a:t>
            </a:r>
            <a:r>
              <a:rPr lang="en-US" sz="1324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$top </a:t>
            </a:r>
            <a:r>
              <a:rPr lang="en-US" sz="1324" dirty="0"/>
              <a:t>|</a:t>
            </a:r>
            <a:r>
              <a:rPr lang="en-US" sz="1324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$skip </a:t>
            </a:r>
            <a:r>
              <a:rPr lang="en-US" sz="1324" dirty="0"/>
              <a:t>|</a:t>
            </a:r>
            <a:r>
              <a:rPr lang="en-US" sz="1324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$</a:t>
            </a:r>
            <a:r>
              <a:rPr lang="en-US" sz="1324" dirty="0" err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skiptoken</a:t>
            </a:r>
            <a:endParaRPr lang="en-US" sz="1324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12" y="656848"/>
            <a:ext cx="9143999" cy="757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	https://graph.microsoft.com</a:t>
            </a:r>
          </a:p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4563" y="957820"/>
            <a:ext cx="1521897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sz="1765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/{version}</a:t>
            </a:r>
          </a:p>
        </p:txBody>
      </p:sp>
      <p:sp>
        <p:nvSpPr>
          <p:cNvPr id="6" name="Rectangle 5"/>
          <p:cNvSpPr/>
          <p:nvPr/>
        </p:nvSpPr>
        <p:spPr>
          <a:xfrm>
            <a:off x="5629436" y="957820"/>
            <a:ext cx="2801327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sz="1765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?{query-parameters}</a:t>
            </a:r>
          </a:p>
        </p:txBody>
      </p:sp>
      <p:sp>
        <p:nvSpPr>
          <p:cNvPr id="7" name="Rectangle 6"/>
          <p:cNvSpPr/>
          <p:nvPr/>
        </p:nvSpPr>
        <p:spPr>
          <a:xfrm>
            <a:off x="2277147" y="957820"/>
            <a:ext cx="201695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solidFill>
                  <a:srgbClr val="107C10"/>
                </a:solidFill>
                <a:latin typeface="Consolas" pitchFamily="49" charset="0"/>
                <a:cs typeface="Consolas" pitchFamily="49" charset="0"/>
              </a:rPr>
              <a:t>/{resource}</a:t>
            </a:r>
          </a:p>
        </p:txBody>
      </p:sp>
      <p:sp>
        <p:nvSpPr>
          <p:cNvPr id="8" name="Rectangle 7"/>
          <p:cNvSpPr/>
          <p:nvPr/>
        </p:nvSpPr>
        <p:spPr>
          <a:xfrm>
            <a:off x="3621784" y="957820"/>
            <a:ext cx="94314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solidFill>
                  <a:srgbClr val="0072C6"/>
                </a:solidFill>
                <a:latin typeface="Consolas" pitchFamily="49" charset="0"/>
                <a:cs typeface="Consolas" pitchFamily="49" charset="0"/>
              </a:rPr>
              <a:t>/{id}</a:t>
            </a:r>
          </a:p>
        </p:txBody>
      </p:sp>
      <p:sp>
        <p:nvSpPr>
          <p:cNvPr id="9" name="Rectangle 8"/>
          <p:cNvSpPr/>
          <p:nvPr/>
        </p:nvSpPr>
        <p:spPr>
          <a:xfrm>
            <a:off x="4228771" y="957820"/>
            <a:ext cx="163522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441"/>
              </a:spcAft>
            </a:pPr>
            <a:r>
              <a:rPr lang="en-US" sz="1765">
                <a:solidFill>
                  <a:srgbClr val="E3008C"/>
                </a:solidFill>
                <a:latin typeface="Consolas" pitchFamily="49" charset="0"/>
                <a:cs typeface="Consolas" pitchFamily="49" charset="0"/>
              </a:rPr>
              <a:t>/{property}</a:t>
            </a:r>
          </a:p>
        </p:txBody>
      </p:sp>
    </p:spTree>
    <p:extLst>
      <p:ext uri="{BB962C8B-B14F-4D97-AF65-F5344CB8AC3E}">
        <p14:creationId xmlns:p14="http://schemas.microsoft.com/office/powerpoint/2010/main" val="42748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AFB5473-EA7B-4007-9DC2-090F96265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Explorer</a:t>
            </a:r>
            <a:endParaRPr lang="nb-NO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33E8050-917D-4D8E-B45A-B9EC64AC8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35830"/>
            <a:ext cx="6858000" cy="124182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AE6B-FE6F-43D3-BD97-60F0A0F40F35}"/>
              </a:ext>
            </a:extLst>
          </p:cNvPr>
          <p:cNvSpPr txBox="1"/>
          <p:nvPr/>
        </p:nvSpPr>
        <p:spPr>
          <a:xfrm>
            <a:off x="533401" y="3464064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linkClick r:id="rId2"/>
              </a:rPr>
              <a:t>https://aka.ms/GE</a:t>
            </a:r>
            <a:r>
              <a:rPr lang="en-US" sz="3200" b="1" dirty="0"/>
              <a:t> </a:t>
            </a:r>
            <a:endParaRPr lang="nb-NO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A9AB91-F579-49DB-82E1-2B2B8858552A}"/>
              </a:ext>
            </a:extLst>
          </p:cNvPr>
          <p:cNvSpPr txBox="1"/>
          <p:nvPr/>
        </p:nvSpPr>
        <p:spPr>
          <a:xfrm>
            <a:off x="4800600" y="3464063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linkClick r:id="rId3"/>
              </a:rPr>
              <a:t>https://aka.ms/Graph</a:t>
            </a:r>
            <a:r>
              <a:rPr lang="en-US" sz="3200" b="1" dirty="0"/>
              <a:t>  </a:t>
            </a:r>
            <a:endParaRPr lang="nb-NO" sz="3200" b="1" dirty="0"/>
          </a:p>
        </p:txBody>
      </p:sp>
    </p:spTree>
    <p:extLst>
      <p:ext uri="{BB962C8B-B14F-4D97-AF65-F5344CB8AC3E}">
        <p14:creationId xmlns:p14="http://schemas.microsoft.com/office/powerpoint/2010/main" val="132331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5780156" y="1059033"/>
            <a:ext cx="3163656" cy="3530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01040" y="1059033"/>
            <a:ext cx="3875007" cy="3530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2781A5-8E1E-4486-A84F-3A7597EB3A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0010" y="1067005"/>
          <a:ext cx="8573803" cy="356490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31031">
                  <a:extLst>
                    <a:ext uri="{9D8B030D-6E8A-4147-A177-3AD203B41FA5}">
                      <a16:colId xmlns:a16="http://schemas.microsoft.com/office/drawing/2014/main" val="2301803020"/>
                    </a:ext>
                  </a:extLst>
                </a:gridCol>
                <a:gridCol w="1708706">
                  <a:extLst>
                    <a:ext uri="{9D8B030D-6E8A-4147-A177-3AD203B41FA5}">
                      <a16:colId xmlns:a16="http://schemas.microsoft.com/office/drawing/2014/main" val="904885376"/>
                    </a:ext>
                  </a:extLst>
                </a:gridCol>
                <a:gridCol w="2158555">
                  <a:extLst>
                    <a:ext uri="{9D8B030D-6E8A-4147-A177-3AD203B41FA5}">
                      <a16:colId xmlns:a16="http://schemas.microsoft.com/office/drawing/2014/main" val="111432170"/>
                    </a:ext>
                  </a:extLst>
                </a:gridCol>
                <a:gridCol w="3175511">
                  <a:extLst>
                    <a:ext uri="{9D8B030D-6E8A-4147-A177-3AD203B41FA5}">
                      <a16:colId xmlns:a16="http://schemas.microsoft.com/office/drawing/2014/main" val="189175270"/>
                    </a:ext>
                  </a:extLst>
                </a:gridCol>
              </a:tblGrid>
              <a:tr h="490589">
                <a:tc>
                  <a:txBody>
                    <a:bodyPr/>
                    <a:lstStyle/>
                    <a:p>
                      <a:endParaRPr lang="en-US" sz="15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2" marR="67232" marT="33616" marB="33616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32" marR="67232" marT="33616" marB="33616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232" marR="67232" marT="33616" marB="33616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9280889"/>
                  </a:ext>
                </a:extLst>
              </a:tr>
              <a:tr h="49693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App type</a:t>
                      </a:r>
                      <a:endParaRPr lang="en-US" sz="1500" b="0" kern="1200">
                        <a:solidFill>
                          <a:schemeClr val="tx1"/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50424" marR="50424" marT="7004" marB="700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424" marR="50424" marT="7004" marB="700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424" marR="50424" marT="7004" marB="700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4774319"/>
                  </a:ext>
                </a:extLst>
              </a:tr>
              <a:tr h="49693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Permission type</a:t>
                      </a:r>
                    </a:p>
                  </a:txBody>
                  <a:tcPr marL="50424" marR="50424" marT="7004" marB="700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424" marR="50424" marT="7004" marB="700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424" marR="50424" marT="7004" marB="700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702108"/>
                  </a:ext>
                </a:extLst>
              </a:tr>
              <a:tr h="822156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Who can consent</a:t>
                      </a:r>
                    </a:p>
                  </a:txBody>
                  <a:tcPr marL="50424" marR="50424" marT="7004" marB="700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424" marR="50424" marT="7004" marB="700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424" marR="50424" marT="7004" marB="700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424" marR="50424" marT="7004" marB="700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567369"/>
                  </a:ext>
                </a:extLst>
              </a:tr>
              <a:tr h="1258302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Effective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Permissions </a:t>
                      </a:r>
                    </a:p>
                  </a:txBody>
                  <a:tcPr marL="50424" marR="50424" marT="7004" marB="7004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424" marR="50424" marT="7004" marB="700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0424" marR="50424" marT="7004" marB="7004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36707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1E01C7-9FDB-46D2-8F6E-C1C886BCCD66}"/>
              </a:ext>
            </a:extLst>
          </p:cNvPr>
          <p:cNvSpPr txBox="1"/>
          <p:nvPr/>
        </p:nvSpPr>
        <p:spPr>
          <a:xfrm>
            <a:off x="2438156" y="1067005"/>
            <a:ext cx="2800773" cy="420953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471">
                <a:latin typeface="Segoe UI Semibold" panose="020B0702040204020203" pitchFamily="34" charset="0"/>
                <a:cs typeface="Segoe UI Semibold" panose="020B0702040204020203" pitchFamily="34" charset="0"/>
              </a:rPr>
              <a:t>Get access on behalf of users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D4927A-1B18-45C5-8746-CF0F46E20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9000" y="268288"/>
            <a:ext cx="698500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App types and permission types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94495-CB5C-4784-999B-5D4169A38444}"/>
              </a:ext>
            </a:extLst>
          </p:cNvPr>
          <p:cNvSpPr/>
          <p:nvPr/>
        </p:nvSpPr>
        <p:spPr>
          <a:xfrm>
            <a:off x="6267033" y="1070405"/>
            <a:ext cx="2189901" cy="420953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1471">
                <a:latin typeface="Segoe UI Semibold" panose="020B0702040204020203" pitchFamily="34" charset="0"/>
                <a:cs typeface="Segoe UI Semibold" panose="020B0702040204020203" pitchFamily="34" charset="0"/>
              </a:rPr>
              <a:t>Get access as a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545E2-42E5-404A-9EAD-1DC1B8328849}"/>
              </a:ext>
            </a:extLst>
          </p:cNvPr>
          <p:cNvSpPr txBox="1"/>
          <p:nvPr/>
        </p:nvSpPr>
        <p:spPr>
          <a:xfrm>
            <a:off x="2437933" y="1602118"/>
            <a:ext cx="2801221" cy="42101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lvl="0" algn="ctr">
              <a:defRPr/>
            </a:pPr>
            <a:r>
              <a:rPr lang="en-US" sz="1324"/>
              <a:t>Mobile, Web and Single page app</a:t>
            </a:r>
            <a:endParaRPr lang="en-US" sz="1324">
              <a:solidFill>
                <a:schemeClr val="dk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71B50-1299-431D-AF8E-6527A9069FC5}"/>
              </a:ext>
            </a:extLst>
          </p:cNvPr>
          <p:cNvSpPr txBox="1"/>
          <p:nvPr/>
        </p:nvSpPr>
        <p:spPr>
          <a:xfrm>
            <a:off x="6178692" y="1602118"/>
            <a:ext cx="2366585" cy="42101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en-US"/>
            </a:defPPr>
            <a:lvl1pPr lvl="0" algn="ctr">
              <a:defRPr sz="2400"/>
            </a:lvl1pPr>
          </a:lstStyle>
          <a:p>
            <a:r>
              <a:rPr lang="en-US" sz="1324"/>
              <a:t>Service and Daemon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A5A681-D444-4240-BDD3-A40B4D736ABB}"/>
              </a:ext>
            </a:extLst>
          </p:cNvPr>
          <p:cNvSpPr/>
          <p:nvPr/>
        </p:nvSpPr>
        <p:spPr>
          <a:xfrm>
            <a:off x="1957896" y="2707920"/>
            <a:ext cx="1820111" cy="49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24"/>
              <a:t>Users can consent </a:t>
            </a:r>
          </a:p>
          <a:p>
            <a:pPr algn="ctr">
              <a:defRPr/>
            </a:pPr>
            <a:r>
              <a:rPr lang="en-US" sz="1324"/>
              <a:t>for their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8F498-427D-4195-BC9C-047B895D383F}"/>
              </a:ext>
            </a:extLst>
          </p:cNvPr>
          <p:cNvSpPr/>
          <p:nvPr/>
        </p:nvSpPr>
        <p:spPr>
          <a:xfrm>
            <a:off x="3690560" y="2707920"/>
            <a:ext cx="2059005" cy="49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24"/>
              <a:t>Admin can consent</a:t>
            </a:r>
          </a:p>
          <a:p>
            <a:pPr algn="ctr"/>
            <a:r>
              <a:rPr lang="en-US" sz="1324"/>
              <a:t>for them or for all users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DB5A7-9C13-43A9-A875-E886CC7A8765}"/>
              </a:ext>
            </a:extLst>
          </p:cNvPr>
          <p:cNvSpPr/>
          <p:nvPr/>
        </p:nvSpPr>
        <p:spPr>
          <a:xfrm>
            <a:off x="6814397" y="2707920"/>
            <a:ext cx="1095173" cy="49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324"/>
              <a:t>Only admin </a:t>
            </a:r>
            <a:br>
              <a:rPr lang="en-US" sz="1324"/>
            </a:br>
            <a:r>
              <a:rPr lang="en-US" sz="1324"/>
              <a:t>can consent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537662" y="3675975"/>
            <a:ext cx="2601761" cy="741126"/>
            <a:chOff x="3777114" y="4751921"/>
            <a:chExt cx="3538576" cy="1007983"/>
          </a:xfrm>
        </p:grpSpPr>
        <p:sp>
          <p:nvSpPr>
            <p:cNvPr id="19" name="Oval 18"/>
            <p:cNvSpPr/>
            <p:nvPr/>
          </p:nvSpPr>
          <p:spPr bwMode="auto">
            <a:xfrm>
              <a:off x="3777114" y="4751921"/>
              <a:ext cx="2133235" cy="1007983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/>
            </p:cNvPr>
            <p:cNvSpPr/>
            <p:nvPr/>
          </p:nvSpPr>
          <p:spPr>
            <a:xfrm>
              <a:off x="3801750" y="4941618"/>
              <a:ext cx="1406302" cy="617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176" dirty="0">
                  <a:solidFill>
                    <a:schemeClr val="bg1"/>
                  </a:solidFill>
                </a:rPr>
                <a:t>App permissions</a:t>
              </a: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182455" y="4751921"/>
              <a:ext cx="2133235" cy="1007983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/>
            </p:cNvPr>
            <p:cNvSpPr/>
            <p:nvPr/>
          </p:nvSpPr>
          <p:spPr>
            <a:xfrm>
              <a:off x="5884751" y="4941618"/>
              <a:ext cx="1344755" cy="617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1176" dirty="0">
                  <a:solidFill>
                    <a:schemeClr val="bg1"/>
                  </a:solidFill>
                </a:rPr>
                <a:t>User permissions</a:t>
              </a:r>
            </a:p>
          </p:txBody>
        </p:sp>
        <p:sp>
          <p:nvSpPr>
            <p:cNvPr id="26" name="Freeform: Shape 25"/>
            <p:cNvSpPr/>
            <p:nvPr/>
          </p:nvSpPr>
          <p:spPr bwMode="auto">
            <a:xfrm>
              <a:off x="5182455" y="4879441"/>
              <a:ext cx="727895" cy="752941"/>
            </a:xfrm>
            <a:custGeom>
              <a:avLst/>
              <a:gdLst>
                <a:gd name="connsiteX0" fmla="*/ 363948 w 727895"/>
                <a:gd name="connsiteY0" fmla="*/ 0 h 752941"/>
                <a:gd name="connsiteX1" fmla="*/ 415490 w 727895"/>
                <a:gd name="connsiteY1" fmla="*/ 20094 h 752941"/>
                <a:gd name="connsiteX2" fmla="*/ 727895 w 727895"/>
                <a:gd name="connsiteY2" fmla="*/ 376470 h 752941"/>
                <a:gd name="connsiteX3" fmla="*/ 415490 w 727895"/>
                <a:gd name="connsiteY3" fmla="*/ 732846 h 752941"/>
                <a:gd name="connsiteX4" fmla="*/ 363948 w 727895"/>
                <a:gd name="connsiteY4" fmla="*/ 752941 h 752941"/>
                <a:gd name="connsiteX5" fmla="*/ 312405 w 727895"/>
                <a:gd name="connsiteY5" fmla="*/ 732846 h 752941"/>
                <a:gd name="connsiteX6" fmla="*/ 0 w 727895"/>
                <a:gd name="connsiteY6" fmla="*/ 376470 h 752941"/>
                <a:gd name="connsiteX7" fmla="*/ 312405 w 727895"/>
                <a:gd name="connsiteY7" fmla="*/ 20094 h 75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7895" h="752941">
                  <a:moveTo>
                    <a:pt x="363948" y="0"/>
                  </a:moveTo>
                  <a:lnTo>
                    <a:pt x="415490" y="20094"/>
                  </a:lnTo>
                  <a:cubicBezTo>
                    <a:pt x="608510" y="111299"/>
                    <a:pt x="727895" y="237297"/>
                    <a:pt x="727895" y="376470"/>
                  </a:cubicBezTo>
                  <a:cubicBezTo>
                    <a:pt x="727895" y="515644"/>
                    <a:pt x="608510" y="641642"/>
                    <a:pt x="415490" y="732846"/>
                  </a:cubicBezTo>
                  <a:lnTo>
                    <a:pt x="363948" y="752941"/>
                  </a:lnTo>
                  <a:lnTo>
                    <a:pt x="312405" y="732846"/>
                  </a:lnTo>
                  <a:cubicBezTo>
                    <a:pt x="119386" y="641642"/>
                    <a:pt x="0" y="515644"/>
                    <a:pt x="0" y="376470"/>
                  </a:cubicBezTo>
                  <a:cubicBezTo>
                    <a:pt x="0" y="237297"/>
                    <a:pt x="119386" y="111299"/>
                    <a:pt x="312405" y="20094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381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577747" y="3679376"/>
            <a:ext cx="1568475" cy="741126"/>
            <a:chOff x="8858662" y="4751921"/>
            <a:chExt cx="2133235" cy="1007983"/>
          </a:xfrm>
        </p:grpSpPr>
        <p:sp>
          <p:nvSpPr>
            <p:cNvPr id="27" name="Oval 26"/>
            <p:cNvSpPr/>
            <p:nvPr/>
          </p:nvSpPr>
          <p:spPr bwMode="auto">
            <a:xfrm>
              <a:off x="8858662" y="4751921"/>
              <a:ext cx="2133235" cy="1007983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8" name="Rectangle 27">
              <a:extLst/>
            </p:cNvPr>
            <p:cNvSpPr/>
            <p:nvPr/>
          </p:nvSpPr>
          <p:spPr>
            <a:xfrm>
              <a:off x="9160489" y="4867094"/>
              <a:ext cx="1671141" cy="741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71" dirty="0">
                  <a:solidFill>
                    <a:schemeClr val="bg1"/>
                  </a:solidFill>
                </a:rPr>
                <a:t>App permissions</a:t>
              </a:r>
            </a:p>
          </p:txBody>
        </p:sp>
      </p:grp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3694669" y="2571751"/>
            <a:ext cx="0" cy="805304"/>
          </a:xfrm>
          <a:prstGeom prst="line">
            <a:avLst/>
          </a:prstGeom>
          <a:ln w="28575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2F4F25B-8E03-47B0-B035-43E7D47E5666}"/>
              </a:ext>
            </a:extLst>
          </p:cNvPr>
          <p:cNvSpPr txBox="1"/>
          <p:nvPr/>
        </p:nvSpPr>
        <p:spPr>
          <a:xfrm>
            <a:off x="6178692" y="2084383"/>
            <a:ext cx="2366585" cy="42101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en-US"/>
            </a:defPPr>
            <a:lvl1pPr lvl="0" algn="ctr">
              <a:defRPr sz="2400"/>
            </a:lvl1pPr>
          </a:lstStyle>
          <a:p>
            <a:r>
              <a:rPr lang="en-US" sz="1324"/>
              <a:t>Application permission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056987-9ED1-4AD9-952E-1DF78E28BD1A}"/>
              </a:ext>
            </a:extLst>
          </p:cNvPr>
          <p:cNvSpPr txBox="1"/>
          <p:nvPr/>
        </p:nvSpPr>
        <p:spPr>
          <a:xfrm>
            <a:off x="2170057" y="2081105"/>
            <a:ext cx="3336972" cy="42101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en-US"/>
            </a:defPPr>
            <a:lvl1pPr lvl="0" algn="ctr">
              <a:defRPr sz="2400"/>
            </a:lvl1pPr>
          </a:lstStyle>
          <a:p>
            <a:pPr lvl="0">
              <a:defRPr/>
            </a:pPr>
            <a:r>
              <a:rPr lang="en-US" sz="1324"/>
              <a:t>Delegated permission (user permission)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207EC0-C3A6-4933-AB71-852568290A4C}"/>
              </a:ext>
            </a:extLst>
          </p:cNvPr>
          <p:cNvSpPr/>
          <p:nvPr/>
        </p:nvSpPr>
        <p:spPr>
          <a:xfrm>
            <a:off x="201931" y="4810953"/>
            <a:ext cx="8573801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24"/>
              <a:t>https://developer.microsoft.com/en-us/graph/docs/concepts/permissions_reference</a:t>
            </a:r>
          </a:p>
        </p:txBody>
      </p:sp>
    </p:spTree>
    <p:extLst>
      <p:ext uri="{BB962C8B-B14F-4D97-AF65-F5344CB8AC3E}">
        <p14:creationId xmlns:p14="http://schemas.microsoft.com/office/powerpoint/2010/main" val="17593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  <p:bldP spid="2" grpId="0"/>
      <p:bldP spid="3" grpId="0"/>
      <p:bldP spid="4" grpId="0"/>
      <p:bldP spid="5" grpId="0"/>
      <p:bldP spid="10" grpId="0"/>
      <p:bldP spid="11" grpId="0"/>
      <p:bldP spid="12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9C82-43FE-4DD9-ADC7-2FC737C109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9000" y="268288"/>
            <a:ext cx="698500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Explore EMS via Graph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ABD78-3E16-412B-B207-FCB05FEB4F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85975" y="1211263"/>
            <a:ext cx="7058025" cy="35544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One Common API</a:t>
            </a:r>
          </a:p>
          <a:p>
            <a:r>
              <a:rPr lang="en-US" dirty="0"/>
              <a:t>Benefits -&gt; Simplify – Automate - Integrate</a:t>
            </a:r>
          </a:p>
          <a:p>
            <a:pPr lvl="2"/>
            <a:endParaRPr lang="en-US" dirty="0"/>
          </a:p>
          <a:p>
            <a:endParaRPr lang="nb-N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FF6B08-EE44-4F84-A553-197FD59B3DCE}"/>
              </a:ext>
            </a:extLst>
          </p:cNvPr>
          <p:cNvSpPr/>
          <p:nvPr/>
        </p:nvSpPr>
        <p:spPr>
          <a:xfrm>
            <a:off x="5947472" y="3649447"/>
            <a:ext cx="1789542" cy="285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7" dirty="0">
                <a:solidFill>
                  <a:schemeClr val="tx2"/>
                </a:solidFill>
                <a:latin typeface="Segoe UI Light"/>
                <a:ea typeface="Segoe UI" pitchFamily="34" charset="0"/>
                <a:cs typeface="Segoe UI" pitchFamily="34" charset="0"/>
              </a:rPr>
              <a:t>Devices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6EFAAE-7CC1-46CE-8A47-C22D264F20D7}"/>
              </a:ext>
            </a:extLst>
          </p:cNvPr>
          <p:cNvSpPr/>
          <p:nvPr/>
        </p:nvSpPr>
        <p:spPr>
          <a:xfrm>
            <a:off x="2402756" y="3613055"/>
            <a:ext cx="1336766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3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 dirty="0">
                <a:solidFill>
                  <a:schemeClr val="tx2"/>
                </a:solidFill>
                <a:latin typeface="Segoe UI Light"/>
                <a:ea typeface="Segoe UI" pitchFamily="34" charset="0"/>
                <a:cs typeface="Segoe UI" pitchFamily="34" charset="0"/>
              </a:rPr>
              <a:t>Users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1DC5CE-B368-4E0E-8859-AAE27BB29C0E}"/>
              </a:ext>
            </a:extLst>
          </p:cNvPr>
          <p:cNvGrpSpPr/>
          <p:nvPr/>
        </p:nvGrpSpPr>
        <p:grpSpPr>
          <a:xfrm>
            <a:off x="2684866" y="2803299"/>
            <a:ext cx="772548" cy="772547"/>
            <a:chOff x="482485" y="2726734"/>
            <a:chExt cx="1050719" cy="105071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A881B2-EC94-4116-97F8-30F5EF72831F}"/>
                </a:ext>
              </a:extLst>
            </p:cNvPr>
            <p:cNvSpPr/>
            <p:nvPr/>
          </p:nvSpPr>
          <p:spPr bwMode="auto">
            <a:xfrm>
              <a:off x="482485" y="2726734"/>
              <a:ext cx="1050719" cy="1050717"/>
            </a:xfrm>
            <a:prstGeom prst="ellipse">
              <a:avLst/>
            </a:prstGeom>
            <a:solidFill>
              <a:srgbClr val="D83B01"/>
            </a:solidFill>
            <a:ln w="28575" cap="rnd">
              <a:noFill/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67" rIns="0" bIns="349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0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" name="people_12" descr="Group, partners, collaboration&#10;">
              <a:extLst>
                <a:ext uri="{FF2B5EF4-FFF2-40B4-BE49-F238E27FC236}">
                  <a16:creationId xmlns:a16="http://schemas.microsoft.com/office/drawing/2014/main" id="{622E2606-0DB1-4EC5-A88B-0F5FA57C89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3507" y="3065265"/>
              <a:ext cx="433009" cy="369433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C3C33C-A639-42D5-A1B5-3821DCEC69E9}"/>
              </a:ext>
            </a:extLst>
          </p:cNvPr>
          <p:cNvGrpSpPr/>
          <p:nvPr/>
        </p:nvGrpSpPr>
        <p:grpSpPr>
          <a:xfrm>
            <a:off x="3653566" y="2803554"/>
            <a:ext cx="1269649" cy="1093796"/>
            <a:chOff x="1740874" y="3099392"/>
            <a:chExt cx="1726810" cy="14876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30B2EF-C670-4CD8-8356-903B22D8630B}"/>
                </a:ext>
              </a:extLst>
            </p:cNvPr>
            <p:cNvSpPr/>
            <p:nvPr/>
          </p:nvSpPr>
          <p:spPr>
            <a:xfrm>
              <a:off x="1740874" y="4212036"/>
              <a:ext cx="1726810" cy="374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3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24" dirty="0">
                  <a:solidFill>
                    <a:schemeClr val="tx2"/>
                  </a:solidFill>
                  <a:latin typeface="Segoe UI Light"/>
                  <a:ea typeface="Segoe UI" pitchFamily="34" charset="0"/>
                  <a:cs typeface="Segoe UI" pitchFamily="34" charset="0"/>
                </a:rPr>
                <a:t>Apps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142F0E-1C43-4964-B8B8-5E72A22ACA0E}"/>
                </a:ext>
              </a:extLst>
            </p:cNvPr>
            <p:cNvGrpSpPr/>
            <p:nvPr/>
          </p:nvGrpSpPr>
          <p:grpSpPr>
            <a:xfrm>
              <a:off x="2074369" y="3099392"/>
              <a:ext cx="1059820" cy="1059817"/>
              <a:chOff x="2077038" y="2727082"/>
              <a:chExt cx="1059820" cy="105981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BC07418-BE70-4B96-B0FD-9C3BEBC54D69}"/>
                  </a:ext>
                </a:extLst>
              </p:cNvPr>
              <p:cNvSpPr/>
              <p:nvPr/>
            </p:nvSpPr>
            <p:spPr bwMode="auto">
              <a:xfrm>
                <a:off x="2077038" y="2727082"/>
                <a:ext cx="1059820" cy="1059817"/>
              </a:xfrm>
              <a:prstGeom prst="ellipse">
                <a:avLst/>
              </a:prstGeom>
              <a:solidFill>
                <a:srgbClr val="D83B01"/>
              </a:solidFill>
              <a:ln w="28575" cap="rnd">
                <a:noFill/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967" rIns="0" bIns="3496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0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" name="GenericApp_EB3B" descr="App, window&#10;">
                <a:extLst>
                  <a:ext uri="{FF2B5EF4-FFF2-40B4-BE49-F238E27FC236}">
                    <a16:creationId xmlns:a16="http://schemas.microsoft.com/office/drawing/2014/main" id="{4566A259-2418-4691-B3BF-AC8A77F2EA6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373412" y="3074109"/>
                <a:ext cx="461609" cy="369433"/>
              </a:xfrm>
              <a:custGeom>
                <a:avLst/>
                <a:gdLst>
                  <a:gd name="T0" fmla="*/ 5088 w 5088"/>
                  <a:gd name="T1" fmla="*/ 4072 h 4072"/>
                  <a:gd name="T2" fmla="*/ 0 w 5088"/>
                  <a:gd name="T3" fmla="*/ 4072 h 4072"/>
                  <a:gd name="T4" fmla="*/ 0 w 5088"/>
                  <a:gd name="T5" fmla="*/ 0 h 4072"/>
                  <a:gd name="T6" fmla="*/ 5088 w 5088"/>
                  <a:gd name="T7" fmla="*/ 0 h 4072"/>
                  <a:gd name="T8" fmla="*/ 5088 w 5088"/>
                  <a:gd name="T9" fmla="*/ 4072 h 4072"/>
                  <a:gd name="T10" fmla="*/ 0 w 5088"/>
                  <a:gd name="T11" fmla="*/ 1018 h 4072"/>
                  <a:gd name="T12" fmla="*/ 5004 w 5088"/>
                  <a:gd name="T13" fmla="*/ 1018 h 4072"/>
                  <a:gd name="T14" fmla="*/ 2035 w 5088"/>
                  <a:gd name="T15" fmla="*/ 1697 h 4072"/>
                  <a:gd name="T16" fmla="*/ 678 w 5088"/>
                  <a:gd name="T17" fmla="*/ 1697 h 4072"/>
                  <a:gd name="T18" fmla="*/ 678 w 5088"/>
                  <a:gd name="T19" fmla="*/ 3393 h 4072"/>
                  <a:gd name="T20" fmla="*/ 2035 w 5088"/>
                  <a:gd name="T21" fmla="*/ 3393 h 4072"/>
                  <a:gd name="T22" fmla="*/ 2035 w 5088"/>
                  <a:gd name="T23" fmla="*/ 1697 h 4072"/>
                  <a:gd name="T24" fmla="*/ 2544 w 5088"/>
                  <a:gd name="T25" fmla="*/ 1697 h 4072"/>
                  <a:gd name="T26" fmla="*/ 3561 w 5088"/>
                  <a:gd name="T27" fmla="*/ 1697 h 4072"/>
                  <a:gd name="T28" fmla="*/ 2544 w 5088"/>
                  <a:gd name="T29" fmla="*/ 2375 h 4072"/>
                  <a:gd name="T30" fmla="*/ 3561 w 5088"/>
                  <a:gd name="T31" fmla="*/ 2375 h 4072"/>
                  <a:gd name="T32" fmla="*/ 2544 w 5088"/>
                  <a:gd name="T33" fmla="*/ 3054 h 4072"/>
                  <a:gd name="T34" fmla="*/ 3222 w 5088"/>
                  <a:gd name="T35" fmla="*/ 3054 h 4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88" h="4072">
                    <a:moveTo>
                      <a:pt x="5088" y="4072"/>
                    </a:moveTo>
                    <a:lnTo>
                      <a:pt x="0" y="4072"/>
                    </a:lnTo>
                    <a:lnTo>
                      <a:pt x="0" y="0"/>
                    </a:lnTo>
                    <a:lnTo>
                      <a:pt x="5088" y="0"/>
                    </a:lnTo>
                    <a:lnTo>
                      <a:pt x="5088" y="4072"/>
                    </a:lnTo>
                    <a:moveTo>
                      <a:pt x="0" y="1018"/>
                    </a:moveTo>
                    <a:lnTo>
                      <a:pt x="5004" y="1018"/>
                    </a:lnTo>
                    <a:moveTo>
                      <a:pt x="2035" y="1697"/>
                    </a:moveTo>
                    <a:lnTo>
                      <a:pt x="678" y="1697"/>
                    </a:lnTo>
                    <a:lnTo>
                      <a:pt x="678" y="3393"/>
                    </a:lnTo>
                    <a:lnTo>
                      <a:pt x="2035" y="3393"/>
                    </a:lnTo>
                    <a:lnTo>
                      <a:pt x="2035" y="1697"/>
                    </a:lnTo>
                    <a:moveTo>
                      <a:pt x="2544" y="1697"/>
                    </a:moveTo>
                    <a:lnTo>
                      <a:pt x="3561" y="1697"/>
                    </a:lnTo>
                    <a:moveTo>
                      <a:pt x="2544" y="2375"/>
                    </a:moveTo>
                    <a:lnTo>
                      <a:pt x="3561" y="2375"/>
                    </a:lnTo>
                    <a:moveTo>
                      <a:pt x="2544" y="3054"/>
                    </a:moveTo>
                    <a:lnTo>
                      <a:pt x="3222" y="3054"/>
                    </a:ln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1B7CE0-357B-4D49-9D30-7A7171835BB4}"/>
              </a:ext>
            </a:extLst>
          </p:cNvPr>
          <p:cNvGrpSpPr/>
          <p:nvPr/>
        </p:nvGrpSpPr>
        <p:grpSpPr>
          <a:xfrm>
            <a:off x="4947458" y="2790282"/>
            <a:ext cx="1180973" cy="1116731"/>
            <a:chOff x="3400449" y="3081342"/>
            <a:chExt cx="1606205" cy="15188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652178-BF9A-48F8-A7B3-26E7C710EE39}"/>
                </a:ext>
              </a:extLst>
            </p:cNvPr>
            <p:cNvSpPr/>
            <p:nvPr/>
          </p:nvSpPr>
          <p:spPr>
            <a:xfrm>
              <a:off x="3400449" y="4225179"/>
              <a:ext cx="1606205" cy="374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3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24" dirty="0">
                  <a:solidFill>
                    <a:schemeClr val="tx2"/>
                  </a:solidFill>
                  <a:latin typeface="Segoe UI Light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9AACA2-674A-4435-8FA7-B38A72505171}"/>
                </a:ext>
              </a:extLst>
            </p:cNvPr>
            <p:cNvGrpSpPr/>
            <p:nvPr/>
          </p:nvGrpSpPr>
          <p:grpSpPr>
            <a:xfrm>
              <a:off x="3662197" y="3081342"/>
              <a:ext cx="1082709" cy="1082705"/>
              <a:chOff x="3691019" y="2709032"/>
              <a:chExt cx="1082709" cy="108270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CA5935B-8F8E-4953-9156-6FB9B50FAF99}"/>
                  </a:ext>
                </a:extLst>
              </p:cNvPr>
              <p:cNvSpPr/>
              <p:nvPr/>
            </p:nvSpPr>
            <p:spPr bwMode="auto">
              <a:xfrm>
                <a:off x="3691019" y="2709032"/>
                <a:ext cx="1082709" cy="1082705"/>
              </a:xfrm>
              <a:prstGeom prst="ellipse">
                <a:avLst/>
              </a:prstGeom>
              <a:solidFill>
                <a:srgbClr val="D83B01"/>
              </a:solidFill>
              <a:ln w="28575" cap="rnd">
                <a:noFill/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967" rIns="0" bIns="3496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08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8" name="graph_9" descr="Line chart, growth, &#10;point chart&#10;">
                <a:extLst>
                  <a:ext uri="{FF2B5EF4-FFF2-40B4-BE49-F238E27FC236}">
                    <a16:creationId xmlns:a16="http://schemas.microsoft.com/office/drawing/2014/main" id="{3A648723-4541-4391-9233-6A5B56A921A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029700" y="3065265"/>
                <a:ext cx="409415" cy="369433"/>
              </a:xfrm>
              <a:custGeom>
                <a:avLst/>
                <a:gdLst>
                  <a:gd name="T0" fmla="*/ 352 w 352"/>
                  <a:gd name="T1" fmla="*/ 318 h 318"/>
                  <a:gd name="T2" fmla="*/ 0 w 352"/>
                  <a:gd name="T3" fmla="*/ 318 h 318"/>
                  <a:gd name="T4" fmla="*/ 0 w 352"/>
                  <a:gd name="T5" fmla="*/ 0 h 318"/>
                  <a:gd name="T6" fmla="*/ 266 w 352"/>
                  <a:gd name="T7" fmla="*/ 105 h 318"/>
                  <a:gd name="T8" fmla="*/ 286 w 352"/>
                  <a:gd name="T9" fmla="*/ 126 h 318"/>
                  <a:gd name="T10" fmla="*/ 307 w 352"/>
                  <a:gd name="T11" fmla="*/ 105 h 318"/>
                  <a:gd name="T12" fmla="*/ 286 w 352"/>
                  <a:gd name="T13" fmla="*/ 84 h 318"/>
                  <a:gd name="T14" fmla="*/ 266 w 352"/>
                  <a:gd name="T15" fmla="*/ 105 h 318"/>
                  <a:gd name="T16" fmla="*/ 57 w 352"/>
                  <a:gd name="T17" fmla="*/ 252 h 318"/>
                  <a:gd name="T18" fmla="*/ 100 w 352"/>
                  <a:gd name="T19" fmla="*/ 188 h 318"/>
                  <a:gd name="T20" fmla="*/ 200 w 352"/>
                  <a:gd name="T21" fmla="*/ 205 h 318"/>
                  <a:gd name="T22" fmla="*/ 134 w 352"/>
                  <a:gd name="T23" fmla="*/ 181 h 318"/>
                  <a:gd name="T24" fmla="*/ 236 w 352"/>
                  <a:gd name="T25" fmla="*/ 187 h 318"/>
                  <a:gd name="T26" fmla="*/ 276 w 352"/>
                  <a:gd name="T27" fmla="*/ 123 h 318"/>
                  <a:gd name="T28" fmla="*/ 200 w 352"/>
                  <a:gd name="T29" fmla="*/ 201 h 318"/>
                  <a:gd name="T30" fmla="*/ 221 w 352"/>
                  <a:gd name="T31" fmla="*/ 222 h 318"/>
                  <a:gd name="T32" fmla="*/ 241 w 352"/>
                  <a:gd name="T33" fmla="*/ 201 h 318"/>
                  <a:gd name="T34" fmla="*/ 221 w 352"/>
                  <a:gd name="T35" fmla="*/ 180 h 318"/>
                  <a:gd name="T36" fmla="*/ 200 w 352"/>
                  <a:gd name="T37" fmla="*/ 201 h 318"/>
                  <a:gd name="T38" fmla="*/ 200 w 352"/>
                  <a:gd name="T39" fmla="*/ 201 h 318"/>
                  <a:gd name="T40" fmla="*/ 94 w 352"/>
                  <a:gd name="T41" fmla="*/ 174 h 318"/>
                  <a:gd name="T42" fmla="*/ 115 w 352"/>
                  <a:gd name="T43" fmla="*/ 194 h 318"/>
                  <a:gd name="T44" fmla="*/ 136 w 352"/>
                  <a:gd name="T45" fmla="*/ 174 h 318"/>
                  <a:gd name="T46" fmla="*/ 115 w 352"/>
                  <a:gd name="T47" fmla="*/ 153 h 318"/>
                  <a:gd name="T48" fmla="*/ 94 w 352"/>
                  <a:gd name="T49" fmla="*/ 174 h 318"/>
                  <a:gd name="T50" fmla="*/ 94 w 352"/>
                  <a:gd name="T51" fmla="*/ 174 h 318"/>
                  <a:gd name="T52" fmla="*/ 25 w 352"/>
                  <a:gd name="T53" fmla="*/ 269 h 318"/>
                  <a:gd name="T54" fmla="*/ 46 w 352"/>
                  <a:gd name="T55" fmla="*/ 289 h 318"/>
                  <a:gd name="T56" fmla="*/ 66 w 352"/>
                  <a:gd name="T57" fmla="*/ 269 h 318"/>
                  <a:gd name="T58" fmla="*/ 46 w 352"/>
                  <a:gd name="T59" fmla="*/ 248 h 318"/>
                  <a:gd name="T60" fmla="*/ 25 w 352"/>
                  <a:gd name="T61" fmla="*/ 269 h 318"/>
                  <a:gd name="T62" fmla="*/ 25 w 352"/>
                  <a:gd name="T63" fmla="*/ 26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318">
                    <a:moveTo>
                      <a:pt x="352" y="318"/>
                    </a:moveTo>
                    <a:cubicBezTo>
                      <a:pt x="0" y="318"/>
                      <a:pt x="0" y="318"/>
                      <a:pt x="0" y="318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66" y="105"/>
                    </a:moveTo>
                    <a:cubicBezTo>
                      <a:pt x="266" y="116"/>
                      <a:pt x="275" y="126"/>
                      <a:pt x="286" y="126"/>
                    </a:cubicBezTo>
                    <a:cubicBezTo>
                      <a:pt x="298" y="126"/>
                      <a:pt x="307" y="116"/>
                      <a:pt x="307" y="105"/>
                    </a:cubicBezTo>
                    <a:cubicBezTo>
                      <a:pt x="307" y="93"/>
                      <a:pt x="298" y="84"/>
                      <a:pt x="286" y="84"/>
                    </a:cubicBezTo>
                    <a:cubicBezTo>
                      <a:pt x="275" y="84"/>
                      <a:pt x="266" y="93"/>
                      <a:pt x="266" y="105"/>
                    </a:cubicBezTo>
                    <a:close/>
                    <a:moveTo>
                      <a:pt x="57" y="252"/>
                    </a:moveTo>
                    <a:cubicBezTo>
                      <a:pt x="100" y="188"/>
                      <a:pt x="100" y="188"/>
                      <a:pt x="100" y="188"/>
                    </a:cubicBezTo>
                    <a:moveTo>
                      <a:pt x="200" y="205"/>
                    </a:moveTo>
                    <a:cubicBezTo>
                      <a:pt x="134" y="181"/>
                      <a:pt x="134" y="181"/>
                      <a:pt x="134" y="181"/>
                    </a:cubicBezTo>
                    <a:moveTo>
                      <a:pt x="236" y="187"/>
                    </a:moveTo>
                    <a:cubicBezTo>
                      <a:pt x="276" y="123"/>
                      <a:pt x="276" y="123"/>
                      <a:pt x="276" y="123"/>
                    </a:cubicBezTo>
                    <a:moveTo>
                      <a:pt x="200" y="201"/>
                    </a:moveTo>
                    <a:cubicBezTo>
                      <a:pt x="200" y="213"/>
                      <a:pt x="209" y="222"/>
                      <a:pt x="221" y="222"/>
                    </a:cubicBezTo>
                    <a:cubicBezTo>
                      <a:pt x="232" y="222"/>
                      <a:pt x="241" y="213"/>
                      <a:pt x="241" y="201"/>
                    </a:cubicBezTo>
                    <a:cubicBezTo>
                      <a:pt x="241" y="190"/>
                      <a:pt x="232" y="180"/>
                      <a:pt x="221" y="180"/>
                    </a:cubicBezTo>
                    <a:cubicBezTo>
                      <a:pt x="209" y="180"/>
                      <a:pt x="200" y="190"/>
                      <a:pt x="200" y="201"/>
                    </a:cubicBezTo>
                    <a:cubicBezTo>
                      <a:pt x="200" y="201"/>
                      <a:pt x="200" y="201"/>
                      <a:pt x="200" y="201"/>
                    </a:cubicBezTo>
                    <a:moveTo>
                      <a:pt x="94" y="174"/>
                    </a:moveTo>
                    <a:cubicBezTo>
                      <a:pt x="94" y="185"/>
                      <a:pt x="104" y="194"/>
                      <a:pt x="115" y="194"/>
                    </a:cubicBezTo>
                    <a:cubicBezTo>
                      <a:pt x="127" y="194"/>
                      <a:pt x="136" y="185"/>
                      <a:pt x="136" y="174"/>
                    </a:cubicBezTo>
                    <a:cubicBezTo>
                      <a:pt x="136" y="162"/>
                      <a:pt x="127" y="153"/>
                      <a:pt x="115" y="153"/>
                    </a:cubicBezTo>
                    <a:cubicBezTo>
                      <a:pt x="104" y="153"/>
                      <a:pt x="94" y="162"/>
                      <a:pt x="94" y="174"/>
                    </a:cubicBezTo>
                    <a:cubicBezTo>
                      <a:pt x="94" y="174"/>
                      <a:pt x="94" y="174"/>
                      <a:pt x="94" y="174"/>
                    </a:cubicBezTo>
                    <a:moveTo>
                      <a:pt x="25" y="269"/>
                    </a:moveTo>
                    <a:cubicBezTo>
                      <a:pt x="25" y="280"/>
                      <a:pt x="34" y="289"/>
                      <a:pt x="46" y="289"/>
                    </a:cubicBezTo>
                    <a:cubicBezTo>
                      <a:pt x="57" y="289"/>
                      <a:pt x="66" y="280"/>
                      <a:pt x="66" y="269"/>
                    </a:cubicBezTo>
                    <a:cubicBezTo>
                      <a:pt x="66" y="257"/>
                      <a:pt x="57" y="248"/>
                      <a:pt x="46" y="248"/>
                    </a:cubicBezTo>
                    <a:cubicBezTo>
                      <a:pt x="34" y="248"/>
                      <a:pt x="25" y="257"/>
                      <a:pt x="25" y="269"/>
                    </a:cubicBezTo>
                    <a:cubicBezTo>
                      <a:pt x="25" y="269"/>
                      <a:pt x="25" y="269"/>
                      <a:pt x="25" y="269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8F2AFF-CE0E-49DD-9E99-8F5F4E8F3463}"/>
              </a:ext>
            </a:extLst>
          </p:cNvPr>
          <p:cNvGrpSpPr/>
          <p:nvPr/>
        </p:nvGrpSpPr>
        <p:grpSpPr>
          <a:xfrm>
            <a:off x="6444208" y="2791237"/>
            <a:ext cx="796068" cy="796065"/>
            <a:chOff x="5314452" y="2710329"/>
            <a:chExt cx="1082708" cy="10827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00D6E97-41EB-4279-84C4-516933A1CAC1}"/>
                </a:ext>
              </a:extLst>
            </p:cNvPr>
            <p:cNvSpPr/>
            <p:nvPr/>
          </p:nvSpPr>
          <p:spPr bwMode="auto">
            <a:xfrm>
              <a:off x="5314452" y="2710329"/>
              <a:ext cx="1082708" cy="1082704"/>
            </a:xfrm>
            <a:prstGeom prst="ellipse">
              <a:avLst/>
            </a:prstGeom>
            <a:solidFill>
              <a:srgbClr val="D83B01"/>
            </a:solidFill>
            <a:ln w="28575" cap="rnd">
              <a:noFill/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67" rIns="0" bIns="3496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08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Devices3_EA6C" descr="Devices&#10;">
              <a:extLst>
                <a:ext uri="{FF2B5EF4-FFF2-40B4-BE49-F238E27FC236}">
                  <a16:creationId xmlns:a16="http://schemas.microsoft.com/office/drawing/2014/main" id="{D984F799-468C-4759-AAD9-03FF6C8060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48380" y="3106017"/>
              <a:ext cx="415613" cy="287928"/>
            </a:xfrm>
            <a:custGeom>
              <a:avLst/>
              <a:gdLst>
                <a:gd name="T0" fmla="*/ 1320 w 5719"/>
                <a:gd name="T1" fmla="*/ 3962 h 3962"/>
                <a:gd name="T2" fmla="*/ 0 w 5719"/>
                <a:gd name="T3" fmla="*/ 3962 h 3962"/>
                <a:gd name="T4" fmla="*/ 0 w 5719"/>
                <a:gd name="T5" fmla="*/ 1761 h 3962"/>
                <a:gd name="T6" fmla="*/ 1320 w 5719"/>
                <a:gd name="T7" fmla="*/ 1761 h 3962"/>
                <a:gd name="T8" fmla="*/ 1320 w 5719"/>
                <a:gd name="T9" fmla="*/ 3962 h 3962"/>
                <a:gd name="T10" fmla="*/ 1320 w 5719"/>
                <a:gd name="T11" fmla="*/ 3081 h 3962"/>
                <a:gd name="T12" fmla="*/ 5719 w 5719"/>
                <a:gd name="T13" fmla="*/ 3081 h 3962"/>
                <a:gd name="T14" fmla="*/ 5719 w 5719"/>
                <a:gd name="T15" fmla="*/ 0 h 3962"/>
                <a:gd name="T16" fmla="*/ 440 w 5719"/>
                <a:gd name="T17" fmla="*/ 0 h 3962"/>
                <a:gd name="T18" fmla="*/ 440 w 5719"/>
                <a:gd name="T19" fmla="*/ 1761 h 3962"/>
                <a:gd name="T20" fmla="*/ 3080 w 5719"/>
                <a:gd name="T21" fmla="*/ 3962 h 3962"/>
                <a:gd name="T22" fmla="*/ 3080 w 5719"/>
                <a:gd name="T23" fmla="*/ 3081 h 3962"/>
                <a:gd name="T24" fmla="*/ 4180 w 5719"/>
                <a:gd name="T25" fmla="*/ 3962 h 3962"/>
                <a:gd name="T26" fmla="*/ 1980 w 5719"/>
                <a:gd name="T27" fmla="*/ 3962 h 3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19" h="3962">
                  <a:moveTo>
                    <a:pt x="1320" y="3962"/>
                  </a:moveTo>
                  <a:lnTo>
                    <a:pt x="0" y="3962"/>
                  </a:lnTo>
                  <a:lnTo>
                    <a:pt x="0" y="1761"/>
                  </a:lnTo>
                  <a:lnTo>
                    <a:pt x="1320" y="1761"/>
                  </a:lnTo>
                  <a:lnTo>
                    <a:pt x="1320" y="3962"/>
                  </a:lnTo>
                  <a:moveTo>
                    <a:pt x="1320" y="3081"/>
                  </a:moveTo>
                  <a:lnTo>
                    <a:pt x="5719" y="3081"/>
                  </a:lnTo>
                  <a:lnTo>
                    <a:pt x="5719" y="0"/>
                  </a:lnTo>
                  <a:lnTo>
                    <a:pt x="440" y="0"/>
                  </a:lnTo>
                  <a:lnTo>
                    <a:pt x="440" y="1761"/>
                  </a:lnTo>
                  <a:moveTo>
                    <a:pt x="3080" y="3962"/>
                  </a:moveTo>
                  <a:lnTo>
                    <a:pt x="3080" y="3081"/>
                  </a:lnTo>
                  <a:moveTo>
                    <a:pt x="4180" y="3962"/>
                  </a:moveTo>
                  <a:lnTo>
                    <a:pt x="1980" y="3962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endParaRPr lang="en-US" sz="66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1700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556B207-714A-467E-AC42-E37FA114FFC3}"/>
  <p:tag name="ATHENA.CUSTOMXMLCONTENT" val="&lt;?xml version=&quot;1.0&quot;?&gt;&lt;athena xmlns=&quot;http://schemas.microsoft.com/edu/athena&quot; version=&quot;0.1.3396.0&quot;&gt;&lt;ink scale=&quot;0.5713244&quot;&gt;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&lt;/ink&gt;&lt;/athena&gt;"/>
</p:tagLst>
</file>

<file path=ppt/theme/theme1.xml><?xml version="1.0" encoding="utf-8"?>
<a:theme xmlns:a="http://schemas.openxmlformats.org/drawingml/2006/main" name="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LEU17 Template.potx" id="{3B0B329E-CA76-430A-9167-F806971318CA}" vid="{007706DA-817F-40FB-B9DF-9B7AEB0F8F89}"/>
    </a:ext>
  </a:extLst>
</a:theme>
</file>

<file path=ppt/theme/theme2.xml><?xml version="1.0" encoding="utf-8"?>
<a:theme xmlns:a="http://schemas.openxmlformats.org/drawingml/2006/main" name="Elven">
  <a:themeElements>
    <a:clrScheme name="Elven Theme">
      <a:dk1>
        <a:srgbClr val="203A45"/>
      </a:dk1>
      <a:lt1>
        <a:sysClr val="window" lastClr="FFFFFF"/>
      </a:lt1>
      <a:dk2>
        <a:srgbClr val="5C8798"/>
      </a:dk2>
      <a:lt2>
        <a:srgbClr val="D8D8D8"/>
      </a:lt2>
      <a:accent1>
        <a:srgbClr val="3494BA"/>
      </a:accent1>
      <a:accent2>
        <a:srgbClr val="CDFBFF"/>
      </a:accent2>
      <a:accent3>
        <a:srgbClr val="008894"/>
      </a:accent3>
      <a:accent4>
        <a:srgbClr val="7A8C8E"/>
      </a:accent4>
      <a:accent5>
        <a:srgbClr val="008894"/>
      </a:accent5>
      <a:accent6>
        <a:srgbClr val="A9A7BB"/>
      </a:accent6>
      <a:hlink>
        <a:srgbClr val="FFC000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Template Elven v2" id="{93FB124F-B140-4454-8A60-90DF7D400B64}" vid="{FE22EF1F-FB13-4BA2-8C4D-38BE35434FDC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53E0CDE6A38E419236C03EEB01435C" ma:contentTypeVersion="8" ma:contentTypeDescription="Create a new document." ma:contentTypeScope="" ma:versionID="90574bd3363e88fa03576930bff03e1a">
  <xsd:schema xmlns:xsd="http://www.w3.org/2001/XMLSchema" xmlns:xs="http://www.w3.org/2001/XMLSchema" xmlns:p="http://schemas.microsoft.com/office/2006/metadata/properties" xmlns:ns2="74098b8b-3ead-4c65-9f72-d36b5831b20e" xmlns:ns3="c25f9c22-fc1f-4454-8c46-2969b0535af5" targetNamespace="http://schemas.microsoft.com/office/2006/metadata/properties" ma:root="true" ma:fieldsID="4713443ff2fe21cf1aa00f070fdbb7de" ns2:_="" ns3:_="">
    <xsd:import namespace="74098b8b-3ead-4c65-9f72-d36b5831b20e"/>
    <xsd:import namespace="c25f9c22-fc1f-4454-8c46-2969b0535a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98b8b-3ead-4c65-9f72-d36b5831b2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5f9c22-fc1f-4454-8c46-2969b0535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athena xmlns="http://schemas.microsoft.com/edu/athena" version="0.1.3396.0">
  <timings duration="67288"/>
</athena>
</file>

<file path=customXml/item5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227A7BD9-00A6-44C0-9C83-A3AF9DEA1E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98b8b-3ead-4c65-9f72-d36b5831b20e"/>
    <ds:schemaRef ds:uri="c25f9c22-fc1f-4454-8c46-2969b0535a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D9F81-828F-487E-B733-C40C548226D3}">
  <ds:schemaRefs>
    <ds:schemaRef ds:uri="http://schemas.microsoft.com/office/2006/metadata/properties"/>
    <ds:schemaRef ds:uri="http://purl.org/dc/terms/"/>
    <ds:schemaRef ds:uri="74098b8b-3ead-4c65-9f72-d36b5831b20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c25f9c22-fc1f-4454-8c46-2969b0535af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F6BAE2A-3DA5-4EE8-819D-1C3E1939D3C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EC1BFF1-4F49-4C44-A103-5B0ADF8970FC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B53CB0B0-8B91-4377-B7CD-3582C366EBD4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ELEU17-Template</Template>
  <TotalTime>5809</TotalTime>
  <Words>714</Words>
  <Application>Microsoft Office PowerPoint</Application>
  <PresentationFormat>On-screen Show (16:9)</PresentationFormat>
  <Paragraphs>178</Paragraphs>
  <Slides>17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Courier New</vt:lpstr>
      <vt:lpstr>Segoe Light</vt:lpstr>
      <vt:lpstr>Segoe UI</vt:lpstr>
      <vt:lpstr>Segoe UI Historic</vt:lpstr>
      <vt:lpstr>Segoe UI Light</vt:lpstr>
      <vt:lpstr>Segoe UI Semibold</vt:lpstr>
      <vt:lpstr>Segoe UI Semilight</vt:lpstr>
      <vt:lpstr>Wingdings</vt:lpstr>
      <vt:lpstr>Master</vt:lpstr>
      <vt:lpstr>Elven</vt:lpstr>
      <vt:lpstr>Microsoft Graph 101 </vt:lpstr>
      <vt:lpstr>PowerPoint Presentation</vt:lpstr>
      <vt:lpstr>Microsoft Graph</vt:lpstr>
      <vt:lpstr>Microsoft Graph</vt:lpstr>
      <vt:lpstr>Microsoft Graph API</vt:lpstr>
      <vt:lpstr>Calling the API</vt:lpstr>
      <vt:lpstr>Graph Explorer</vt:lpstr>
      <vt:lpstr>App types and permission types </vt:lpstr>
      <vt:lpstr>Explore EMS via Graph</vt:lpstr>
      <vt:lpstr>Serverless with Microsoft Graph</vt:lpstr>
      <vt:lpstr>Serverless Apps with Microsoft Graph</vt:lpstr>
      <vt:lpstr>Using PowerShell with Microsoft Graph</vt:lpstr>
      <vt:lpstr>App Registration</vt:lpstr>
      <vt:lpstr>Invoke-RestMethod</vt:lpstr>
      <vt:lpstr>Simple Graph PowerShell Demo</vt:lpstr>
      <vt:lpstr>Intune PowerShell Samples</vt:lpstr>
      <vt:lpstr>Thank You!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Graph 101</dc:title>
  <dc:creator>Jan Vidar Elven</dc:creator>
  <cp:keywords>Experts Live Europe</cp:keywords>
  <cp:lastModifiedBy>Jan Vidar Elven</cp:lastModifiedBy>
  <cp:revision>194</cp:revision>
  <dcterms:created xsi:type="dcterms:W3CDTF">2017-07-24T12:46:23Z</dcterms:created>
  <dcterms:modified xsi:type="dcterms:W3CDTF">2018-10-26T10:00:19Z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0x0101001953E0CDE6A38E419236C03EEB01435C</vt:lpwstr>
  </property>
  <property fmtid="{D5CDD505-2E9C-101B-9397-08002B2CF9AE}" pid="3" name="MSIP_Label_188f9a71-52c2-4e53-a05f-9ff8c0cb34c4_Enabled">
    <vt:lpwstr>True</vt:lpwstr>
  </property>
  <property fmtid="{D5CDD505-2E9C-101B-9397-08002B2CF9AE}" pid="4" name="MSIP_Label_188f9a71-52c2-4e53-a05f-9ff8c0cb34c4_SiteId">
    <vt:lpwstr>643d5e93-b1a8-4371-aaf1-2efa611da673</vt:lpwstr>
  </property>
  <property fmtid="{D5CDD505-2E9C-101B-9397-08002B2CF9AE}" pid="5" name="MSIP_Label_188f9a71-52c2-4e53-a05f-9ff8c0cb34c4_Owner">
    <vt:lpwstr>jan.vidar.elven@skill.no</vt:lpwstr>
  </property>
  <property fmtid="{D5CDD505-2E9C-101B-9397-08002B2CF9AE}" pid="6" name="MSIP_Label_188f9a71-52c2-4e53-a05f-9ff8c0cb34c4_SetDate">
    <vt:lpwstr>2018-10-22T09:55:38.6588448Z</vt:lpwstr>
  </property>
  <property fmtid="{D5CDD505-2E9C-101B-9397-08002B2CF9AE}" pid="7" name="MSIP_Label_188f9a71-52c2-4e53-a05f-9ff8c0cb34c4_Name">
    <vt:lpwstr>Public</vt:lpwstr>
  </property>
  <property fmtid="{D5CDD505-2E9C-101B-9397-08002B2CF9AE}" pid="8" name="MSIP_Label_188f9a71-52c2-4e53-a05f-9ff8c0cb34c4_Application">
    <vt:lpwstr>Microsoft Azure Information Protection</vt:lpwstr>
  </property>
  <property fmtid="{D5CDD505-2E9C-101B-9397-08002B2CF9AE}" pid="9" name="MSIP_Label_188f9a71-52c2-4e53-a05f-9ff8c0cb34c4_Extended_MSFT_Method">
    <vt:lpwstr>Automatic</vt:lpwstr>
  </property>
  <property fmtid="{D5CDD505-2E9C-101B-9397-08002B2CF9AE}" pid="10" name="MSIP_Label_9f328265-8bb7-423f-ab44-50a34f814574_Enabled">
    <vt:lpwstr>True</vt:lpwstr>
  </property>
  <property fmtid="{D5CDD505-2E9C-101B-9397-08002B2CF9AE}" pid="11" name="MSIP_Label_9f328265-8bb7-423f-ab44-50a34f814574_SiteId">
    <vt:lpwstr>91346c29-45b4-4420-9d08-1b5f793f88f9</vt:lpwstr>
  </property>
  <property fmtid="{D5CDD505-2E9C-101B-9397-08002B2CF9AE}" pid="12" name="MSIP_Label_9f328265-8bb7-423f-ab44-50a34f814574_Owner">
    <vt:lpwstr>marcel.zehner@itnetx.ch</vt:lpwstr>
  </property>
  <property fmtid="{D5CDD505-2E9C-101B-9397-08002B2CF9AE}" pid="13" name="MSIP_Label_9f328265-8bb7-423f-ab44-50a34f814574_SetDate">
    <vt:lpwstr>2018-10-11T13:23:17.9821285Z</vt:lpwstr>
  </property>
  <property fmtid="{D5CDD505-2E9C-101B-9397-08002B2CF9AE}" pid="14" name="MSIP_Label_9f328265-8bb7-423f-ab44-50a34f814574_Name">
    <vt:lpwstr>Public</vt:lpwstr>
  </property>
  <property fmtid="{D5CDD505-2E9C-101B-9397-08002B2CF9AE}" pid="15" name="MSIP_Label_9f328265-8bb7-423f-ab44-50a34f814574_Application">
    <vt:lpwstr>Microsoft Azure Information Protection</vt:lpwstr>
  </property>
  <property fmtid="{D5CDD505-2E9C-101B-9397-08002B2CF9AE}" pid="16" name="MSIP_Label_9f328265-8bb7-423f-ab44-50a34f814574_Extended_MSFT_Method">
    <vt:lpwstr>Automatic</vt:lpwstr>
  </property>
  <property fmtid="{D5CDD505-2E9C-101B-9397-08002B2CF9AE}" pid="17" name="Sensitivity">
    <vt:lpwstr>Public Public</vt:lpwstr>
  </property>
</Properties>
</file>